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5" r:id="rId2"/>
    <p:sldId id="262" r:id="rId3"/>
    <p:sldId id="263" r:id="rId4"/>
    <p:sldId id="264" r:id="rId5"/>
    <p:sldId id="26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tif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17"/>
          <p:cNvSpPr>
            <a:spLocks noGrp="1" noChangeAspect="1"/>
          </p:cNvSpPr>
          <p:nvPr>
            <p:ph type="pic" sz="quarter" idx="14"/>
          </p:nvPr>
        </p:nvSpPr>
        <p:spPr>
          <a:xfrm>
            <a:off x="1080000" y="1268760"/>
            <a:ext cx="10776640" cy="3600400"/>
          </a:xfrm>
          <a:prstGeom prst="rect">
            <a:avLst/>
          </a:prstGeom>
        </p:spPr>
        <p:txBody>
          <a:bodyPr/>
          <a:lstStyle/>
          <a:p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3098-57A3-4D80-B720-D688A3E08C54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6" name="Bildplatzhalter 15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8256240" y="360000"/>
            <a:ext cx="3600400" cy="5905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defRPr sz="1000"/>
            </a:lvl1pPr>
          </a:lstStyle>
          <a:p>
            <a:r>
              <a:rPr lang="de-CH" dirty="0"/>
              <a:t>Raum für Logo</a:t>
            </a:r>
          </a:p>
        </p:txBody>
      </p:sp>
      <p:sp>
        <p:nvSpPr>
          <p:cNvPr id="19" name="Titelplatzhalter 1"/>
          <p:cNvSpPr>
            <a:spLocks noGrp="1"/>
          </p:cNvSpPr>
          <p:nvPr>
            <p:ph type="title"/>
          </p:nvPr>
        </p:nvSpPr>
        <p:spPr>
          <a:xfrm>
            <a:off x="1080000" y="4941168"/>
            <a:ext cx="10776640" cy="1296144"/>
          </a:xfrm>
          <a:prstGeom prst="rect">
            <a:avLst/>
          </a:prstGeom>
        </p:spPr>
        <p:txBody>
          <a:bodyPr vert="horz" lIns="0" tIns="72000" rIns="0" bIns="0" rtlCol="0" anchor="ctr" anchorCtr="0">
            <a:noAutofit/>
          </a:bodyPr>
          <a:lstStyle>
            <a:lvl1pPr>
              <a:lnSpc>
                <a:spcPts val="3600"/>
              </a:lnSpc>
              <a:defRPr sz="3700" baseline="0"/>
            </a:lvl1pPr>
          </a:lstStyle>
          <a:p>
            <a:endParaRPr lang="de-CH" dirty="0"/>
          </a:p>
        </p:txBody>
      </p:sp>
      <p:sp>
        <p:nvSpPr>
          <p:cNvPr id="9" name="Textplatzhalter 21"/>
          <p:cNvSpPr>
            <a:spLocks noGrp="1"/>
          </p:cNvSpPr>
          <p:nvPr>
            <p:ph type="body" sz="quarter" idx="22" hasCustomPrompt="1"/>
          </p:nvPr>
        </p:nvSpPr>
        <p:spPr>
          <a:xfrm rot="16200000">
            <a:off x="141796" y="3955515"/>
            <a:ext cx="1539216" cy="288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5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fr-CH" dirty="0"/>
              <a:t>© </a:t>
            </a:r>
            <a:r>
              <a:rPr lang="fr-CH" dirty="0" err="1"/>
              <a:t>Vorname</a:t>
            </a:r>
            <a:r>
              <a:rPr lang="fr-CH" dirty="0"/>
              <a:t> Name, </a:t>
            </a:r>
            <a:r>
              <a:rPr lang="fr-CH" dirty="0" err="1"/>
              <a:t>Jahr</a:t>
            </a:r>
            <a:endParaRPr lang="de-DE" dirty="0"/>
          </a:p>
        </p:txBody>
      </p:sp>
      <p:grpSp>
        <p:nvGrpSpPr>
          <p:cNvPr id="4" name="Gruppieren 3"/>
          <p:cNvGrpSpPr/>
          <p:nvPr userDrawn="1"/>
        </p:nvGrpSpPr>
        <p:grpSpPr>
          <a:xfrm>
            <a:off x="407368" y="237788"/>
            <a:ext cx="4614227" cy="773219"/>
            <a:chOff x="407368" y="237788"/>
            <a:chExt cx="4614227" cy="773219"/>
          </a:xfrm>
        </p:grpSpPr>
        <p:sp>
          <p:nvSpPr>
            <p:cNvPr id="432" name="Freihandform 431"/>
            <p:cNvSpPr/>
            <p:nvPr userDrawn="1"/>
          </p:nvSpPr>
          <p:spPr>
            <a:xfrm>
              <a:off x="3913723" y="427998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31" name="Freihandform 430"/>
            <p:cNvSpPr/>
            <p:nvPr userDrawn="1"/>
          </p:nvSpPr>
          <p:spPr>
            <a:xfrm>
              <a:off x="3488944" y="429369"/>
              <a:ext cx="57838" cy="87098"/>
            </a:xfrm>
            <a:custGeom>
              <a:avLst/>
              <a:gdLst/>
              <a:ahLst/>
              <a:cxnLst/>
              <a:rect l="l" t="t" r="r" b="b"/>
              <a:pathLst>
                <a:path w="57838" h="87098">
                  <a:moveTo>
                    <a:pt x="42522" y="0"/>
                  </a:moveTo>
                  <a:lnTo>
                    <a:pt x="57838" y="0"/>
                  </a:lnTo>
                  <a:lnTo>
                    <a:pt x="57838" y="85725"/>
                  </a:lnTo>
                  <a:lnTo>
                    <a:pt x="42979" y="85725"/>
                  </a:lnTo>
                  <a:lnTo>
                    <a:pt x="42979" y="79096"/>
                  </a:lnTo>
                  <a:lnTo>
                    <a:pt x="42750" y="79096"/>
                  </a:lnTo>
                  <a:cubicBezTo>
                    <a:pt x="38026" y="84506"/>
                    <a:pt x="32006" y="87173"/>
                    <a:pt x="24691" y="87097"/>
                  </a:cubicBezTo>
                  <a:cubicBezTo>
                    <a:pt x="15775" y="86944"/>
                    <a:pt x="9413" y="83782"/>
                    <a:pt x="5603" y="77610"/>
                  </a:cubicBezTo>
                  <a:cubicBezTo>
                    <a:pt x="1793" y="71590"/>
                    <a:pt x="-74" y="64427"/>
                    <a:pt x="2" y="56121"/>
                  </a:cubicBezTo>
                  <a:cubicBezTo>
                    <a:pt x="-74" y="47739"/>
                    <a:pt x="1793" y="40577"/>
                    <a:pt x="5603" y="34633"/>
                  </a:cubicBezTo>
                  <a:cubicBezTo>
                    <a:pt x="9413" y="28689"/>
                    <a:pt x="15775" y="25641"/>
                    <a:pt x="24691" y="25489"/>
                  </a:cubicBezTo>
                  <a:cubicBezTo>
                    <a:pt x="32082" y="25489"/>
                    <a:pt x="37950" y="28232"/>
                    <a:pt x="42293" y="33719"/>
                  </a:cubicBezTo>
                  <a:lnTo>
                    <a:pt x="42522" y="33719"/>
                  </a:lnTo>
                  <a:lnTo>
                    <a:pt x="42522" y="0"/>
                  </a:lnTo>
                  <a:close/>
                  <a:moveTo>
                    <a:pt x="28691" y="37376"/>
                  </a:moveTo>
                  <a:cubicBezTo>
                    <a:pt x="23891" y="37529"/>
                    <a:pt x="20538" y="39624"/>
                    <a:pt x="18633" y="43663"/>
                  </a:cubicBezTo>
                  <a:cubicBezTo>
                    <a:pt x="17718" y="45491"/>
                    <a:pt x="17071" y="47511"/>
                    <a:pt x="16690" y="49721"/>
                  </a:cubicBezTo>
                  <a:cubicBezTo>
                    <a:pt x="16233" y="51930"/>
                    <a:pt x="16004" y="54064"/>
                    <a:pt x="16004" y="56121"/>
                  </a:cubicBezTo>
                  <a:cubicBezTo>
                    <a:pt x="15928" y="60389"/>
                    <a:pt x="16842" y="64580"/>
                    <a:pt x="18747" y="68694"/>
                  </a:cubicBezTo>
                  <a:cubicBezTo>
                    <a:pt x="19738" y="70523"/>
                    <a:pt x="21071" y="72047"/>
                    <a:pt x="22748" y="73266"/>
                  </a:cubicBezTo>
                  <a:cubicBezTo>
                    <a:pt x="24348" y="74562"/>
                    <a:pt x="26405" y="75209"/>
                    <a:pt x="28920" y="75209"/>
                  </a:cubicBezTo>
                  <a:cubicBezTo>
                    <a:pt x="31587" y="75209"/>
                    <a:pt x="33759" y="74562"/>
                    <a:pt x="35435" y="73266"/>
                  </a:cubicBezTo>
                  <a:cubicBezTo>
                    <a:pt x="37188" y="72047"/>
                    <a:pt x="38559" y="70523"/>
                    <a:pt x="39550" y="68694"/>
                  </a:cubicBezTo>
                  <a:cubicBezTo>
                    <a:pt x="40617" y="66789"/>
                    <a:pt x="41379" y="64732"/>
                    <a:pt x="41836" y="62522"/>
                  </a:cubicBezTo>
                  <a:cubicBezTo>
                    <a:pt x="42217" y="60312"/>
                    <a:pt x="42407" y="58179"/>
                    <a:pt x="42407" y="56121"/>
                  </a:cubicBezTo>
                  <a:cubicBezTo>
                    <a:pt x="42407" y="51702"/>
                    <a:pt x="41379" y="47549"/>
                    <a:pt x="39321" y="43663"/>
                  </a:cubicBezTo>
                  <a:cubicBezTo>
                    <a:pt x="38178" y="41758"/>
                    <a:pt x="36768" y="40234"/>
                    <a:pt x="35092" y="39091"/>
                  </a:cubicBezTo>
                  <a:cubicBezTo>
                    <a:pt x="33339" y="37948"/>
                    <a:pt x="31206" y="37376"/>
                    <a:pt x="28691" y="3737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30" name="Freihandform 429"/>
            <p:cNvSpPr/>
            <p:nvPr userDrawn="1"/>
          </p:nvSpPr>
          <p:spPr>
            <a:xfrm>
              <a:off x="3975979" y="430855"/>
              <a:ext cx="13259" cy="14630"/>
            </a:xfrm>
            <a:custGeom>
              <a:avLst/>
              <a:gdLst/>
              <a:ahLst/>
              <a:cxnLst/>
              <a:rect l="l" t="t" r="r" b="b"/>
              <a:pathLst>
                <a:path w="13259" h="14630">
                  <a:moveTo>
                    <a:pt x="0" y="0"/>
                  </a:moveTo>
                  <a:lnTo>
                    <a:pt x="13259" y="0"/>
                  </a:lnTo>
                  <a:lnTo>
                    <a:pt x="13259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9" name="Freihandform 428"/>
            <p:cNvSpPr/>
            <p:nvPr userDrawn="1"/>
          </p:nvSpPr>
          <p:spPr>
            <a:xfrm>
              <a:off x="3999525" y="430855"/>
              <a:ext cx="13259" cy="14630"/>
            </a:xfrm>
            <a:custGeom>
              <a:avLst/>
              <a:gdLst/>
              <a:ahLst/>
              <a:cxnLst/>
              <a:rect l="l" t="t" r="r" b="b"/>
              <a:pathLst>
                <a:path w="13259" h="14630">
                  <a:moveTo>
                    <a:pt x="0" y="0"/>
                  </a:moveTo>
                  <a:lnTo>
                    <a:pt x="13259" y="0"/>
                  </a:lnTo>
                  <a:lnTo>
                    <a:pt x="13259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8" name="Freihandform 427"/>
            <p:cNvSpPr/>
            <p:nvPr userDrawn="1"/>
          </p:nvSpPr>
          <p:spPr>
            <a:xfrm>
              <a:off x="4426511" y="430855"/>
              <a:ext cx="15316" cy="14630"/>
            </a:xfrm>
            <a:custGeom>
              <a:avLst/>
              <a:gdLst/>
              <a:ahLst/>
              <a:cxnLst/>
              <a:rect l="l" t="t" r="r" b="b"/>
              <a:pathLst>
                <a:path w="15316" h="14630">
                  <a:moveTo>
                    <a:pt x="0" y="0"/>
                  </a:moveTo>
                  <a:lnTo>
                    <a:pt x="15316" y="0"/>
                  </a:lnTo>
                  <a:lnTo>
                    <a:pt x="15316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7" name="Freihandform 426"/>
            <p:cNvSpPr/>
            <p:nvPr userDrawn="1"/>
          </p:nvSpPr>
          <p:spPr>
            <a:xfrm>
              <a:off x="3280184" y="435314"/>
              <a:ext cx="56007" cy="79781"/>
            </a:xfrm>
            <a:custGeom>
              <a:avLst/>
              <a:gdLst/>
              <a:ahLst/>
              <a:cxnLst/>
              <a:rect l="l" t="t" r="r" b="b"/>
              <a:pathLst>
                <a:path w="56007" h="79781">
                  <a:moveTo>
                    <a:pt x="0" y="0"/>
                  </a:moveTo>
                  <a:lnTo>
                    <a:pt x="27890" y="0"/>
                  </a:lnTo>
                  <a:cubicBezTo>
                    <a:pt x="30557" y="0"/>
                    <a:pt x="33414" y="190"/>
                    <a:pt x="36462" y="571"/>
                  </a:cubicBezTo>
                  <a:cubicBezTo>
                    <a:pt x="39358" y="1105"/>
                    <a:pt x="42101" y="2095"/>
                    <a:pt x="44692" y="3543"/>
                  </a:cubicBezTo>
                  <a:cubicBezTo>
                    <a:pt x="47359" y="4991"/>
                    <a:pt x="49530" y="7048"/>
                    <a:pt x="51207" y="9715"/>
                  </a:cubicBezTo>
                  <a:cubicBezTo>
                    <a:pt x="52731" y="12458"/>
                    <a:pt x="53531" y="16040"/>
                    <a:pt x="53607" y="20459"/>
                  </a:cubicBezTo>
                  <a:cubicBezTo>
                    <a:pt x="53531" y="25184"/>
                    <a:pt x="52083" y="29108"/>
                    <a:pt x="49264" y="32232"/>
                  </a:cubicBezTo>
                  <a:cubicBezTo>
                    <a:pt x="46444" y="35356"/>
                    <a:pt x="42596" y="37376"/>
                    <a:pt x="37719" y="38290"/>
                  </a:cubicBezTo>
                  <a:lnTo>
                    <a:pt x="37719" y="38519"/>
                  </a:lnTo>
                  <a:cubicBezTo>
                    <a:pt x="43282" y="39052"/>
                    <a:pt x="47702" y="40957"/>
                    <a:pt x="50978" y="44234"/>
                  </a:cubicBezTo>
                  <a:cubicBezTo>
                    <a:pt x="54255" y="47510"/>
                    <a:pt x="55931" y="51663"/>
                    <a:pt x="56007" y="56692"/>
                  </a:cubicBezTo>
                  <a:cubicBezTo>
                    <a:pt x="56007" y="61645"/>
                    <a:pt x="55055" y="65646"/>
                    <a:pt x="53150" y="68694"/>
                  </a:cubicBezTo>
                  <a:cubicBezTo>
                    <a:pt x="51245" y="71742"/>
                    <a:pt x="48807" y="74066"/>
                    <a:pt x="45835" y="75666"/>
                  </a:cubicBezTo>
                  <a:cubicBezTo>
                    <a:pt x="42939" y="77266"/>
                    <a:pt x="39891" y="78333"/>
                    <a:pt x="36691" y="78867"/>
                  </a:cubicBezTo>
                  <a:cubicBezTo>
                    <a:pt x="33414" y="79476"/>
                    <a:pt x="30480" y="79781"/>
                    <a:pt x="27890" y="79781"/>
                  </a:cubicBezTo>
                  <a:lnTo>
                    <a:pt x="0" y="79781"/>
                  </a:lnTo>
                  <a:lnTo>
                    <a:pt x="0" y="0"/>
                  </a:lnTo>
                  <a:close/>
                  <a:moveTo>
                    <a:pt x="16002" y="12573"/>
                  </a:moveTo>
                  <a:lnTo>
                    <a:pt x="16002" y="32232"/>
                  </a:lnTo>
                  <a:lnTo>
                    <a:pt x="22518" y="32232"/>
                  </a:lnTo>
                  <a:cubicBezTo>
                    <a:pt x="26175" y="32308"/>
                    <a:pt x="29566" y="31699"/>
                    <a:pt x="32690" y="30403"/>
                  </a:cubicBezTo>
                  <a:cubicBezTo>
                    <a:pt x="34214" y="29718"/>
                    <a:pt x="35433" y="28727"/>
                    <a:pt x="36348" y="27432"/>
                  </a:cubicBezTo>
                  <a:cubicBezTo>
                    <a:pt x="37186" y="26212"/>
                    <a:pt x="37605" y="24574"/>
                    <a:pt x="37605" y="22517"/>
                  </a:cubicBezTo>
                  <a:cubicBezTo>
                    <a:pt x="37605" y="20155"/>
                    <a:pt x="37186" y="18288"/>
                    <a:pt x="36348" y="16916"/>
                  </a:cubicBezTo>
                  <a:cubicBezTo>
                    <a:pt x="35433" y="15544"/>
                    <a:pt x="34214" y="14554"/>
                    <a:pt x="32690" y="13944"/>
                  </a:cubicBezTo>
                  <a:cubicBezTo>
                    <a:pt x="31166" y="13258"/>
                    <a:pt x="29528" y="12839"/>
                    <a:pt x="27775" y="12687"/>
                  </a:cubicBezTo>
                  <a:cubicBezTo>
                    <a:pt x="25947" y="12611"/>
                    <a:pt x="24080" y="12573"/>
                    <a:pt x="22175" y="12573"/>
                  </a:cubicBezTo>
                  <a:lnTo>
                    <a:pt x="16002" y="12573"/>
                  </a:lnTo>
                  <a:close/>
                  <a:moveTo>
                    <a:pt x="16002" y="44119"/>
                  </a:moveTo>
                  <a:lnTo>
                    <a:pt x="16002" y="67208"/>
                  </a:lnTo>
                  <a:lnTo>
                    <a:pt x="23546" y="67208"/>
                  </a:lnTo>
                  <a:cubicBezTo>
                    <a:pt x="25527" y="67208"/>
                    <a:pt x="27471" y="67056"/>
                    <a:pt x="29376" y="66751"/>
                  </a:cubicBezTo>
                  <a:cubicBezTo>
                    <a:pt x="31281" y="66370"/>
                    <a:pt x="33033" y="65798"/>
                    <a:pt x="34633" y="65036"/>
                  </a:cubicBezTo>
                  <a:cubicBezTo>
                    <a:pt x="38139" y="63512"/>
                    <a:pt x="39929" y="60541"/>
                    <a:pt x="40005" y="56121"/>
                  </a:cubicBezTo>
                  <a:cubicBezTo>
                    <a:pt x="40005" y="53530"/>
                    <a:pt x="39548" y="51397"/>
                    <a:pt x="38634" y="49720"/>
                  </a:cubicBezTo>
                  <a:cubicBezTo>
                    <a:pt x="37719" y="48120"/>
                    <a:pt x="36462" y="46939"/>
                    <a:pt x="34862" y="46177"/>
                  </a:cubicBezTo>
                  <a:cubicBezTo>
                    <a:pt x="33262" y="45262"/>
                    <a:pt x="31509" y="44653"/>
                    <a:pt x="29604" y="44348"/>
                  </a:cubicBezTo>
                  <a:cubicBezTo>
                    <a:pt x="27623" y="44196"/>
                    <a:pt x="25604" y="44119"/>
                    <a:pt x="23546" y="44119"/>
                  </a:cubicBezTo>
                  <a:lnTo>
                    <a:pt x="16002" y="44119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6" name="Freihandform 425"/>
            <p:cNvSpPr/>
            <p:nvPr userDrawn="1"/>
          </p:nvSpPr>
          <p:spPr>
            <a:xfrm>
              <a:off x="4111310" y="435314"/>
              <a:ext cx="47321" cy="79781"/>
            </a:xfrm>
            <a:custGeom>
              <a:avLst/>
              <a:gdLst/>
              <a:ahLst/>
              <a:cxnLst/>
              <a:rect l="l" t="t" r="r" b="b"/>
              <a:pathLst>
                <a:path w="47321" h="79781">
                  <a:moveTo>
                    <a:pt x="0" y="0"/>
                  </a:moveTo>
                  <a:lnTo>
                    <a:pt x="47092" y="0"/>
                  </a:lnTo>
                  <a:lnTo>
                    <a:pt x="47092" y="12573"/>
                  </a:lnTo>
                  <a:lnTo>
                    <a:pt x="16002" y="12573"/>
                  </a:lnTo>
                  <a:lnTo>
                    <a:pt x="16002" y="32232"/>
                  </a:lnTo>
                  <a:lnTo>
                    <a:pt x="44463" y="32232"/>
                  </a:lnTo>
                  <a:lnTo>
                    <a:pt x="44463" y="44805"/>
                  </a:lnTo>
                  <a:lnTo>
                    <a:pt x="16002" y="44805"/>
                  </a:lnTo>
                  <a:lnTo>
                    <a:pt x="16002" y="67208"/>
                  </a:lnTo>
                  <a:lnTo>
                    <a:pt x="47321" y="67208"/>
                  </a:lnTo>
                  <a:lnTo>
                    <a:pt x="47321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5" name="Freihandform 424"/>
            <p:cNvSpPr/>
            <p:nvPr userDrawn="1"/>
          </p:nvSpPr>
          <p:spPr>
            <a:xfrm>
              <a:off x="4558986" y="435314"/>
              <a:ext cx="56007" cy="79781"/>
            </a:xfrm>
            <a:custGeom>
              <a:avLst/>
              <a:gdLst/>
              <a:ahLst/>
              <a:cxnLst/>
              <a:rect l="l" t="t" r="r" b="b"/>
              <a:pathLst>
                <a:path w="56007" h="79781">
                  <a:moveTo>
                    <a:pt x="0" y="0"/>
                  </a:moveTo>
                  <a:lnTo>
                    <a:pt x="27889" y="0"/>
                  </a:lnTo>
                  <a:cubicBezTo>
                    <a:pt x="30556" y="0"/>
                    <a:pt x="33413" y="190"/>
                    <a:pt x="36461" y="571"/>
                  </a:cubicBezTo>
                  <a:cubicBezTo>
                    <a:pt x="39357" y="1105"/>
                    <a:pt x="42100" y="2095"/>
                    <a:pt x="44691" y="3543"/>
                  </a:cubicBezTo>
                  <a:cubicBezTo>
                    <a:pt x="47358" y="4991"/>
                    <a:pt x="49530" y="7048"/>
                    <a:pt x="51206" y="9715"/>
                  </a:cubicBezTo>
                  <a:cubicBezTo>
                    <a:pt x="52730" y="12458"/>
                    <a:pt x="53530" y="16040"/>
                    <a:pt x="53606" y="20459"/>
                  </a:cubicBezTo>
                  <a:cubicBezTo>
                    <a:pt x="53530" y="25184"/>
                    <a:pt x="52082" y="29108"/>
                    <a:pt x="49263" y="32232"/>
                  </a:cubicBezTo>
                  <a:cubicBezTo>
                    <a:pt x="46443" y="35356"/>
                    <a:pt x="42595" y="37376"/>
                    <a:pt x="37719" y="38290"/>
                  </a:cubicBezTo>
                  <a:lnTo>
                    <a:pt x="37719" y="38519"/>
                  </a:lnTo>
                  <a:cubicBezTo>
                    <a:pt x="43281" y="39052"/>
                    <a:pt x="47701" y="40957"/>
                    <a:pt x="50977" y="44234"/>
                  </a:cubicBezTo>
                  <a:cubicBezTo>
                    <a:pt x="54254" y="47510"/>
                    <a:pt x="55930" y="51663"/>
                    <a:pt x="56007" y="56692"/>
                  </a:cubicBezTo>
                  <a:cubicBezTo>
                    <a:pt x="56007" y="61645"/>
                    <a:pt x="55054" y="65646"/>
                    <a:pt x="53149" y="68694"/>
                  </a:cubicBezTo>
                  <a:cubicBezTo>
                    <a:pt x="51244" y="71742"/>
                    <a:pt x="48806" y="74066"/>
                    <a:pt x="45834" y="75666"/>
                  </a:cubicBezTo>
                  <a:cubicBezTo>
                    <a:pt x="42938" y="77266"/>
                    <a:pt x="39890" y="78333"/>
                    <a:pt x="36690" y="78867"/>
                  </a:cubicBezTo>
                  <a:cubicBezTo>
                    <a:pt x="33413" y="79476"/>
                    <a:pt x="30480" y="79781"/>
                    <a:pt x="27889" y="79781"/>
                  </a:cubicBezTo>
                  <a:lnTo>
                    <a:pt x="0" y="79781"/>
                  </a:lnTo>
                  <a:lnTo>
                    <a:pt x="0" y="0"/>
                  </a:lnTo>
                  <a:close/>
                  <a:moveTo>
                    <a:pt x="16001" y="12573"/>
                  </a:moveTo>
                  <a:lnTo>
                    <a:pt x="16001" y="32232"/>
                  </a:lnTo>
                  <a:lnTo>
                    <a:pt x="22517" y="32232"/>
                  </a:lnTo>
                  <a:cubicBezTo>
                    <a:pt x="26174" y="32308"/>
                    <a:pt x="29565" y="31699"/>
                    <a:pt x="32689" y="30403"/>
                  </a:cubicBezTo>
                  <a:cubicBezTo>
                    <a:pt x="34213" y="29718"/>
                    <a:pt x="35433" y="28727"/>
                    <a:pt x="36347" y="27432"/>
                  </a:cubicBezTo>
                  <a:cubicBezTo>
                    <a:pt x="37185" y="26212"/>
                    <a:pt x="37604" y="24574"/>
                    <a:pt x="37604" y="22517"/>
                  </a:cubicBezTo>
                  <a:cubicBezTo>
                    <a:pt x="37604" y="20155"/>
                    <a:pt x="37185" y="18288"/>
                    <a:pt x="36347" y="16916"/>
                  </a:cubicBezTo>
                  <a:cubicBezTo>
                    <a:pt x="35433" y="15544"/>
                    <a:pt x="34213" y="14554"/>
                    <a:pt x="32689" y="13944"/>
                  </a:cubicBezTo>
                  <a:cubicBezTo>
                    <a:pt x="31165" y="13258"/>
                    <a:pt x="29527" y="12839"/>
                    <a:pt x="27774" y="12687"/>
                  </a:cubicBezTo>
                  <a:cubicBezTo>
                    <a:pt x="25946" y="12611"/>
                    <a:pt x="24079" y="12573"/>
                    <a:pt x="22174" y="12573"/>
                  </a:cubicBezTo>
                  <a:lnTo>
                    <a:pt x="16001" y="12573"/>
                  </a:lnTo>
                  <a:close/>
                  <a:moveTo>
                    <a:pt x="16001" y="44119"/>
                  </a:moveTo>
                  <a:lnTo>
                    <a:pt x="16001" y="67208"/>
                  </a:lnTo>
                  <a:lnTo>
                    <a:pt x="23545" y="67208"/>
                  </a:lnTo>
                  <a:cubicBezTo>
                    <a:pt x="25526" y="67208"/>
                    <a:pt x="27470" y="67056"/>
                    <a:pt x="29375" y="66751"/>
                  </a:cubicBezTo>
                  <a:cubicBezTo>
                    <a:pt x="31280" y="66370"/>
                    <a:pt x="33032" y="65798"/>
                    <a:pt x="34632" y="65036"/>
                  </a:cubicBezTo>
                  <a:cubicBezTo>
                    <a:pt x="38138" y="63512"/>
                    <a:pt x="39928" y="60541"/>
                    <a:pt x="40005" y="56121"/>
                  </a:cubicBezTo>
                  <a:cubicBezTo>
                    <a:pt x="40005" y="53530"/>
                    <a:pt x="39547" y="51397"/>
                    <a:pt x="38633" y="49720"/>
                  </a:cubicBezTo>
                  <a:cubicBezTo>
                    <a:pt x="37719" y="48120"/>
                    <a:pt x="36461" y="46939"/>
                    <a:pt x="34861" y="46177"/>
                  </a:cubicBezTo>
                  <a:cubicBezTo>
                    <a:pt x="33261" y="45262"/>
                    <a:pt x="31508" y="44653"/>
                    <a:pt x="29603" y="44348"/>
                  </a:cubicBezTo>
                  <a:cubicBezTo>
                    <a:pt x="27622" y="44196"/>
                    <a:pt x="25603" y="44119"/>
                    <a:pt x="23545" y="44119"/>
                  </a:cubicBezTo>
                  <a:lnTo>
                    <a:pt x="16001" y="44119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4" name="Freihandform 423"/>
            <p:cNvSpPr/>
            <p:nvPr userDrawn="1"/>
          </p:nvSpPr>
          <p:spPr>
            <a:xfrm>
              <a:off x="4635185" y="435314"/>
              <a:ext cx="44348" cy="79781"/>
            </a:xfrm>
            <a:custGeom>
              <a:avLst/>
              <a:gdLst/>
              <a:ahLst/>
              <a:cxnLst/>
              <a:rect l="l" t="t" r="r" b="b"/>
              <a:pathLst>
                <a:path w="44348" h="79781">
                  <a:moveTo>
                    <a:pt x="0" y="0"/>
                  </a:moveTo>
                  <a:lnTo>
                    <a:pt x="44348" y="0"/>
                  </a:lnTo>
                  <a:lnTo>
                    <a:pt x="44348" y="12573"/>
                  </a:lnTo>
                  <a:lnTo>
                    <a:pt x="16002" y="12573"/>
                  </a:lnTo>
                  <a:lnTo>
                    <a:pt x="16002" y="32232"/>
                  </a:lnTo>
                  <a:lnTo>
                    <a:pt x="42976" y="32232"/>
                  </a:lnTo>
                  <a:lnTo>
                    <a:pt x="42976" y="44805"/>
                  </a:lnTo>
                  <a:lnTo>
                    <a:pt x="16002" y="44805"/>
                  </a:lnTo>
                  <a:lnTo>
                    <a:pt x="16002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3" name="Freihandform 422"/>
            <p:cNvSpPr/>
            <p:nvPr userDrawn="1"/>
          </p:nvSpPr>
          <p:spPr>
            <a:xfrm>
              <a:off x="4692335" y="435314"/>
              <a:ext cx="47320" cy="79781"/>
            </a:xfrm>
            <a:custGeom>
              <a:avLst/>
              <a:gdLst/>
              <a:ahLst/>
              <a:cxnLst/>
              <a:rect l="l" t="t" r="r" b="b"/>
              <a:pathLst>
                <a:path w="47320" h="79781">
                  <a:moveTo>
                    <a:pt x="0" y="0"/>
                  </a:moveTo>
                  <a:lnTo>
                    <a:pt x="47091" y="0"/>
                  </a:lnTo>
                  <a:lnTo>
                    <a:pt x="47091" y="12573"/>
                  </a:lnTo>
                  <a:lnTo>
                    <a:pt x="16002" y="12573"/>
                  </a:lnTo>
                  <a:lnTo>
                    <a:pt x="16002" y="32232"/>
                  </a:lnTo>
                  <a:lnTo>
                    <a:pt x="44462" y="32232"/>
                  </a:lnTo>
                  <a:lnTo>
                    <a:pt x="44462" y="44805"/>
                  </a:lnTo>
                  <a:lnTo>
                    <a:pt x="16002" y="44805"/>
                  </a:lnTo>
                  <a:lnTo>
                    <a:pt x="16002" y="67208"/>
                  </a:lnTo>
                  <a:lnTo>
                    <a:pt x="47320" y="67208"/>
                  </a:lnTo>
                  <a:lnTo>
                    <a:pt x="47320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2" name="Freihandform 421"/>
            <p:cNvSpPr/>
            <p:nvPr userDrawn="1"/>
          </p:nvSpPr>
          <p:spPr>
            <a:xfrm>
              <a:off x="3840762" y="439542"/>
              <a:ext cx="41263" cy="76924"/>
            </a:xfrm>
            <a:custGeom>
              <a:avLst/>
              <a:gdLst/>
              <a:ahLst/>
              <a:cxnLst/>
              <a:rect l="l" t="t" r="r" b="b"/>
              <a:pathLst>
                <a:path w="41263" h="76924">
                  <a:moveTo>
                    <a:pt x="26632" y="0"/>
                  </a:moveTo>
                  <a:lnTo>
                    <a:pt x="26632" y="16688"/>
                  </a:lnTo>
                  <a:lnTo>
                    <a:pt x="40234" y="16688"/>
                  </a:lnTo>
                  <a:lnTo>
                    <a:pt x="40234" y="27889"/>
                  </a:lnTo>
                  <a:lnTo>
                    <a:pt x="26632" y="27889"/>
                  </a:lnTo>
                  <a:lnTo>
                    <a:pt x="26632" y="55321"/>
                  </a:lnTo>
                  <a:cubicBezTo>
                    <a:pt x="26556" y="57912"/>
                    <a:pt x="27051" y="60122"/>
                    <a:pt x="28118" y="61950"/>
                  </a:cubicBezTo>
                  <a:cubicBezTo>
                    <a:pt x="29109" y="63932"/>
                    <a:pt x="31014" y="64960"/>
                    <a:pt x="33833" y="65036"/>
                  </a:cubicBezTo>
                  <a:cubicBezTo>
                    <a:pt x="36729" y="65036"/>
                    <a:pt x="39053" y="64503"/>
                    <a:pt x="40805" y="63436"/>
                  </a:cubicBezTo>
                  <a:lnTo>
                    <a:pt x="41263" y="75552"/>
                  </a:lnTo>
                  <a:cubicBezTo>
                    <a:pt x="38215" y="76466"/>
                    <a:pt x="34443" y="76924"/>
                    <a:pt x="29947" y="76924"/>
                  </a:cubicBezTo>
                  <a:cubicBezTo>
                    <a:pt x="17603" y="76619"/>
                    <a:pt x="11392" y="70256"/>
                    <a:pt x="11316" y="57836"/>
                  </a:cubicBezTo>
                  <a:lnTo>
                    <a:pt x="11316" y="27889"/>
                  </a:lnTo>
                  <a:lnTo>
                    <a:pt x="0" y="27889"/>
                  </a:lnTo>
                  <a:lnTo>
                    <a:pt x="0" y="16688"/>
                  </a:lnTo>
                  <a:lnTo>
                    <a:pt x="11316" y="16688"/>
                  </a:lnTo>
                  <a:lnTo>
                    <a:pt x="11316" y="4915"/>
                  </a:lnTo>
                  <a:lnTo>
                    <a:pt x="26632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1" name="Freihandform 420"/>
            <p:cNvSpPr/>
            <p:nvPr userDrawn="1"/>
          </p:nvSpPr>
          <p:spPr>
            <a:xfrm>
              <a:off x="3424138" y="454856"/>
              <a:ext cx="54064" cy="60238"/>
            </a:xfrm>
            <a:custGeom>
              <a:avLst/>
              <a:gdLst/>
              <a:ahLst/>
              <a:cxnLst/>
              <a:rect l="l" t="t" r="r" b="b"/>
              <a:pathLst>
                <a:path w="54064" h="60238">
                  <a:moveTo>
                    <a:pt x="34061" y="2"/>
                  </a:moveTo>
                  <a:cubicBezTo>
                    <a:pt x="40995" y="78"/>
                    <a:pt x="46101" y="2250"/>
                    <a:pt x="49377" y="6517"/>
                  </a:cubicBezTo>
                  <a:cubicBezTo>
                    <a:pt x="52502" y="10784"/>
                    <a:pt x="54064" y="16309"/>
                    <a:pt x="54064" y="23091"/>
                  </a:cubicBezTo>
                  <a:lnTo>
                    <a:pt x="54064" y="60238"/>
                  </a:lnTo>
                  <a:lnTo>
                    <a:pt x="38748" y="60238"/>
                  </a:lnTo>
                  <a:lnTo>
                    <a:pt x="38748" y="28806"/>
                  </a:lnTo>
                  <a:cubicBezTo>
                    <a:pt x="38748" y="26901"/>
                    <a:pt x="38709" y="24957"/>
                    <a:pt x="38633" y="22976"/>
                  </a:cubicBezTo>
                  <a:cubicBezTo>
                    <a:pt x="38557" y="20995"/>
                    <a:pt x="38176" y="19204"/>
                    <a:pt x="37490" y="17604"/>
                  </a:cubicBezTo>
                  <a:cubicBezTo>
                    <a:pt x="36957" y="15852"/>
                    <a:pt x="36004" y="14442"/>
                    <a:pt x="34633" y="13375"/>
                  </a:cubicBezTo>
                  <a:cubicBezTo>
                    <a:pt x="33185" y="12384"/>
                    <a:pt x="31242" y="11889"/>
                    <a:pt x="28803" y="11889"/>
                  </a:cubicBezTo>
                  <a:cubicBezTo>
                    <a:pt x="26060" y="11889"/>
                    <a:pt x="23850" y="12537"/>
                    <a:pt x="22174" y="13832"/>
                  </a:cubicBezTo>
                  <a:cubicBezTo>
                    <a:pt x="20498" y="15128"/>
                    <a:pt x="19126" y="16766"/>
                    <a:pt x="18059" y="18747"/>
                  </a:cubicBezTo>
                  <a:cubicBezTo>
                    <a:pt x="17069" y="20728"/>
                    <a:pt x="16383" y="22824"/>
                    <a:pt x="16002" y="25034"/>
                  </a:cubicBezTo>
                  <a:cubicBezTo>
                    <a:pt x="15545" y="27320"/>
                    <a:pt x="15316" y="29453"/>
                    <a:pt x="15316" y="31434"/>
                  </a:cubicBezTo>
                  <a:lnTo>
                    <a:pt x="15316" y="60238"/>
                  </a:lnTo>
                  <a:lnTo>
                    <a:pt x="0" y="60238"/>
                  </a:lnTo>
                  <a:lnTo>
                    <a:pt x="0" y="1374"/>
                  </a:lnTo>
                  <a:lnTo>
                    <a:pt x="14516" y="1374"/>
                  </a:lnTo>
                  <a:lnTo>
                    <a:pt x="14516" y="9375"/>
                  </a:lnTo>
                  <a:lnTo>
                    <a:pt x="14745" y="9375"/>
                  </a:lnTo>
                  <a:cubicBezTo>
                    <a:pt x="19621" y="3050"/>
                    <a:pt x="26060" y="-74"/>
                    <a:pt x="34061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20" name="Freihandform 419"/>
            <p:cNvSpPr/>
            <p:nvPr userDrawn="1"/>
          </p:nvSpPr>
          <p:spPr>
            <a:xfrm>
              <a:off x="3555621" y="454858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9" name="Freihandform 418"/>
            <p:cNvSpPr/>
            <p:nvPr userDrawn="1"/>
          </p:nvSpPr>
          <p:spPr>
            <a:xfrm>
              <a:off x="3624201" y="454858"/>
              <a:ext cx="42634" cy="61608"/>
            </a:xfrm>
            <a:custGeom>
              <a:avLst/>
              <a:gdLst/>
              <a:ahLst/>
              <a:cxnLst/>
              <a:rect l="l" t="t" r="r" b="b"/>
              <a:pathLst>
                <a:path w="42634" h="61608">
                  <a:moveTo>
                    <a:pt x="23089" y="0"/>
                  </a:moveTo>
                  <a:cubicBezTo>
                    <a:pt x="26670" y="0"/>
                    <a:pt x="29794" y="190"/>
                    <a:pt x="32461" y="571"/>
                  </a:cubicBezTo>
                  <a:cubicBezTo>
                    <a:pt x="35052" y="1029"/>
                    <a:pt x="37490" y="1562"/>
                    <a:pt x="39776" y="2172"/>
                  </a:cubicBezTo>
                  <a:lnTo>
                    <a:pt x="38748" y="13716"/>
                  </a:lnTo>
                  <a:cubicBezTo>
                    <a:pt x="36538" y="12878"/>
                    <a:pt x="34404" y="12230"/>
                    <a:pt x="32347" y="11773"/>
                  </a:cubicBezTo>
                  <a:cubicBezTo>
                    <a:pt x="30289" y="11392"/>
                    <a:pt x="27851" y="11201"/>
                    <a:pt x="25032" y="11201"/>
                  </a:cubicBezTo>
                  <a:cubicBezTo>
                    <a:pt x="22898" y="11201"/>
                    <a:pt x="20917" y="11620"/>
                    <a:pt x="19088" y="12459"/>
                  </a:cubicBezTo>
                  <a:cubicBezTo>
                    <a:pt x="17107" y="13449"/>
                    <a:pt x="16078" y="15202"/>
                    <a:pt x="16002" y="17716"/>
                  </a:cubicBezTo>
                  <a:cubicBezTo>
                    <a:pt x="16078" y="19926"/>
                    <a:pt x="17488" y="21488"/>
                    <a:pt x="20231" y="22403"/>
                  </a:cubicBezTo>
                  <a:cubicBezTo>
                    <a:pt x="21526" y="22936"/>
                    <a:pt x="22974" y="23431"/>
                    <a:pt x="24574" y="23889"/>
                  </a:cubicBezTo>
                  <a:cubicBezTo>
                    <a:pt x="26175" y="24346"/>
                    <a:pt x="27775" y="24879"/>
                    <a:pt x="29375" y="25489"/>
                  </a:cubicBezTo>
                  <a:cubicBezTo>
                    <a:pt x="31128" y="26022"/>
                    <a:pt x="32804" y="26708"/>
                    <a:pt x="34404" y="27546"/>
                  </a:cubicBezTo>
                  <a:cubicBezTo>
                    <a:pt x="35928" y="28461"/>
                    <a:pt x="37300" y="29527"/>
                    <a:pt x="38519" y="30747"/>
                  </a:cubicBezTo>
                  <a:cubicBezTo>
                    <a:pt x="39814" y="32042"/>
                    <a:pt x="40843" y="33604"/>
                    <a:pt x="41605" y="35433"/>
                  </a:cubicBezTo>
                  <a:cubicBezTo>
                    <a:pt x="42291" y="37338"/>
                    <a:pt x="42634" y="39662"/>
                    <a:pt x="42634" y="42405"/>
                  </a:cubicBezTo>
                  <a:cubicBezTo>
                    <a:pt x="42481" y="49187"/>
                    <a:pt x="39967" y="54102"/>
                    <a:pt x="35090" y="57150"/>
                  </a:cubicBezTo>
                  <a:cubicBezTo>
                    <a:pt x="30213" y="60122"/>
                    <a:pt x="24498" y="61608"/>
                    <a:pt x="17945" y="61608"/>
                  </a:cubicBezTo>
                  <a:cubicBezTo>
                    <a:pt x="12078" y="61531"/>
                    <a:pt x="6286" y="60693"/>
                    <a:pt x="571" y="59093"/>
                  </a:cubicBezTo>
                  <a:lnTo>
                    <a:pt x="1486" y="46520"/>
                  </a:lnTo>
                  <a:cubicBezTo>
                    <a:pt x="6286" y="49111"/>
                    <a:pt x="11316" y="50406"/>
                    <a:pt x="16573" y="50406"/>
                  </a:cubicBezTo>
                  <a:cubicBezTo>
                    <a:pt x="18707" y="50406"/>
                    <a:pt x="20879" y="49873"/>
                    <a:pt x="23089" y="48806"/>
                  </a:cubicBezTo>
                  <a:cubicBezTo>
                    <a:pt x="25375" y="47815"/>
                    <a:pt x="26556" y="45949"/>
                    <a:pt x="26632" y="43205"/>
                  </a:cubicBezTo>
                  <a:cubicBezTo>
                    <a:pt x="26632" y="41681"/>
                    <a:pt x="26289" y="40424"/>
                    <a:pt x="25603" y="39433"/>
                  </a:cubicBezTo>
                  <a:cubicBezTo>
                    <a:pt x="24841" y="38519"/>
                    <a:pt x="23812" y="37795"/>
                    <a:pt x="22517" y="37262"/>
                  </a:cubicBezTo>
                  <a:cubicBezTo>
                    <a:pt x="19850" y="36195"/>
                    <a:pt x="16802" y="35204"/>
                    <a:pt x="13373" y="34290"/>
                  </a:cubicBezTo>
                  <a:cubicBezTo>
                    <a:pt x="11773" y="33757"/>
                    <a:pt x="10173" y="33109"/>
                    <a:pt x="8572" y="32347"/>
                  </a:cubicBezTo>
                  <a:cubicBezTo>
                    <a:pt x="6972" y="31585"/>
                    <a:pt x="5524" y="30594"/>
                    <a:pt x="4229" y="29375"/>
                  </a:cubicBezTo>
                  <a:cubicBezTo>
                    <a:pt x="2934" y="28156"/>
                    <a:pt x="1943" y="26632"/>
                    <a:pt x="1257" y="24803"/>
                  </a:cubicBezTo>
                  <a:cubicBezTo>
                    <a:pt x="419" y="23050"/>
                    <a:pt x="0" y="20879"/>
                    <a:pt x="0" y="18288"/>
                  </a:cubicBezTo>
                  <a:cubicBezTo>
                    <a:pt x="76" y="11887"/>
                    <a:pt x="2476" y="7239"/>
                    <a:pt x="7201" y="4343"/>
                  </a:cubicBezTo>
                  <a:cubicBezTo>
                    <a:pt x="11620" y="1448"/>
                    <a:pt x="16916" y="0"/>
                    <a:pt x="23089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8" name="Freihandform 417"/>
            <p:cNvSpPr/>
            <p:nvPr userDrawn="1"/>
          </p:nvSpPr>
          <p:spPr>
            <a:xfrm>
              <a:off x="3671827" y="454854"/>
              <a:ext cx="53149" cy="61613"/>
            </a:xfrm>
            <a:custGeom>
              <a:avLst/>
              <a:gdLst/>
              <a:ahLst/>
              <a:cxnLst/>
              <a:rect l="l" t="t" r="r" b="b"/>
              <a:pathLst>
                <a:path w="53149" h="61613">
                  <a:moveTo>
                    <a:pt x="26861" y="5"/>
                  </a:moveTo>
                  <a:cubicBezTo>
                    <a:pt x="44005" y="-224"/>
                    <a:pt x="52464" y="8044"/>
                    <a:pt x="52235" y="24808"/>
                  </a:cubicBezTo>
                  <a:lnTo>
                    <a:pt x="52235" y="32352"/>
                  </a:lnTo>
                  <a:cubicBezTo>
                    <a:pt x="52235" y="38067"/>
                    <a:pt x="52311" y="42982"/>
                    <a:pt x="52464" y="47097"/>
                  </a:cubicBezTo>
                  <a:cubicBezTo>
                    <a:pt x="52616" y="51440"/>
                    <a:pt x="52845" y="55821"/>
                    <a:pt x="53149" y="60241"/>
                  </a:cubicBezTo>
                  <a:lnTo>
                    <a:pt x="39662" y="60241"/>
                  </a:lnTo>
                  <a:cubicBezTo>
                    <a:pt x="39205" y="56660"/>
                    <a:pt x="38976" y="53726"/>
                    <a:pt x="38976" y="51440"/>
                  </a:cubicBezTo>
                  <a:lnTo>
                    <a:pt x="38748" y="51440"/>
                  </a:lnTo>
                  <a:cubicBezTo>
                    <a:pt x="36919" y="54640"/>
                    <a:pt x="34366" y="57117"/>
                    <a:pt x="31090" y="58869"/>
                  </a:cubicBezTo>
                  <a:cubicBezTo>
                    <a:pt x="27737" y="60698"/>
                    <a:pt x="24232" y="61613"/>
                    <a:pt x="20574" y="61613"/>
                  </a:cubicBezTo>
                  <a:cubicBezTo>
                    <a:pt x="15240" y="61536"/>
                    <a:pt x="10554" y="60012"/>
                    <a:pt x="6515" y="57041"/>
                  </a:cubicBezTo>
                  <a:cubicBezTo>
                    <a:pt x="2248" y="54069"/>
                    <a:pt x="76" y="49764"/>
                    <a:pt x="0" y="44125"/>
                  </a:cubicBezTo>
                  <a:cubicBezTo>
                    <a:pt x="0" y="39705"/>
                    <a:pt x="991" y="36124"/>
                    <a:pt x="2972" y="33381"/>
                  </a:cubicBezTo>
                  <a:cubicBezTo>
                    <a:pt x="4801" y="30637"/>
                    <a:pt x="7163" y="28618"/>
                    <a:pt x="10058" y="27323"/>
                  </a:cubicBezTo>
                  <a:cubicBezTo>
                    <a:pt x="13106" y="25875"/>
                    <a:pt x="16345" y="24922"/>
                    <a:pt x="19774" y="24465"/>
                  </a:cubicBezTo>
                  <a:cubicBezTo>
                    <a:pt x="23279" y="24084"/>
                    <a:pt x="26632" y="23894"/>
                    <a:pt x="29832" y="23894"/>
                  </a:cubicBezTo>
                  <a:lnTo>
                    <a:pt x="38290" y="23894"/>
                  </a:lnTo>
                  <a:cubicBezTo>
                    <a:pt x="38290" y="19169"/>
                    <a:pt x="37224" y="15855"/>
                    <a:pt x="35090" y="13950"/>
                  </a:cubicBezTo>
                  <a:cubicBezTo>
                    <a:pt x="32956" y="12121"/>
                    <a:pt x="29604" y="11206"/>
                    <a:pt x="25032" y="11206"/>
                  </a:cubicBezTo>
                  <a:cubicBezTo>
                    <a:pt x="18326" y="11283"/>
                    <a:pt x="12268" y="13416"/>
                    <a:pt x="6858" y="17607"/>
                  </a:cubicBezTo>
                  <a:lnTo>
                    <a:pt x="6401" y="4463"/>
                  </a:lnTo>
                  <a:cubicBezTo>
                    <a:pt x="12954" y="1567"/>
                    <a:pt x="19774" y="81"/>
                    <a:pt x="26861" y="5"/>
                  </a:cubicBezTo>
                  <a:close/>
                  <a:moveTo>
                    <a:pt x="29032" y="33038"/>
                  </a:moveTo>
                  <a:cubicBezTo>
                    <a:pt x="28118" y="33038"/>
                    <a:pt x="27203" y="33114"/>
                    <a:pt x="26289" y="33266"/>
                  </a:cubicBezTo>
                  <a:cubicBezTo>
                    <a:pt x="24308" y="33495"/>
                    <a:pt x="22441" y="33952"/>
                    <a:pt x="20688" y="34638"/>
                  </a:cubicBezTo>
                  <a:cubicBezTo>
                    <a:pt x="18936" y="35324"/>
                    <a:pt x="17526" y="36352"/>
                    <a:pt x="16459" y="37724"/>
                  </a:cubicBezTo>
                  <a:cubicBezTo>
                    <a:pt x="15240" y="39096"/>
                    <a:pt x="14630" y="40924"/>
                    <a:pt x="14630" y="43210"/>
                  </a:cubicBezTo>
                  <a:cubicBezTo>
                    <a:pt x="14630" y="45649"/>
                    <a:pt x="15583" y="47439"/>
                    <a:pt x="17488" y="48582"/>
                  </a:cubicBezTo>
                  <a:cubicBezTo>
                    <a:pt x="19240" y="49802"/>
                    <a:pt x="21526" y="50411"/>
                    <a:pt x="24346" y="50411"/>
                  </a:cubicBezTo>
                  <a:cubicBezTo>
                    <a:pt x="29070" y="50335"/>
                    <a:pt x="32652" y="48582"/>
                    <a:pt x="35090" y="45153"/>
                  </a:cubicBezTo>
                  <a:cubicBezTo>
                    <a:pt x="37300" y="41724"/>
                    <a:pt x="38367" y="37686"/>
                    <a:pt x="38290" y="33038"/>
                  </a:cubicBezTo>
                  <a:lnTo>
                    <a:pt x="31661" y="33038"/>
                  </a:lnTo>
                  <a:cubicBezTo>
                    <a:pt x="30823" y="33038"/>
                    <a:pt x="29947" y="33038"/>
                    <a:pt x="29032" y="3303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7" name="Freihandform 416"/>
            <p:cNvSpPr/>
            <p:nvPr userDrawn="1"/>
          </p:nvSpPr>
          <p:spPr>
            <a:xfrm>
              <a:off x="3742045" y="454856"/>
              <a:ext cx="86415" cy="60238"/>
            </a:xfrm>
            <a:custGeom>
              <a:avLst/>
              <a:gdLst/>
              <a:ahLst/>
              <a:cxnLst/>
              <a:rect l="l" t="t" r="r" b="b"/>
              <a:pathLst>
                <a:path w="86415" h="60238">
                  <a:moveTo>
                    <a:pt x="32004" y="2"/>
                  </a:moveTo>
                  <a:cubicBezTo>
                    <a:pt x="40234" y="-74"/>
                    <a:pt x="46025" y="3393"/>
                    <a:pt x="49378" y="10403"/>
                  </a:cubicBezTo>
                  <a:cubicBezTo>
                    <a:pt x="51283" y="6822"/>
                    <a:pt x="53950" y="4193"/>
                    <a:pt x="57379" y="2517"/>
                  </a:cubicBezTo>
                  <a:cubicBezTo>
                    <a:pt x="60655" y="840"/>
                    <a:pt x="64123" y="2"/>
                    <a:pt x="67780" y="2"/>
                  </a:cubicBezTo>
                  <a:cubicBezTo>
                    <a:pt x="74943" y="78"/>
                    <a:pt x="79896" y="2250"/>
                    <a:pt x="82639" y="6517"/>
                  </a:cubicBezTo>
                  <a:cubicBezTo>
                    <a:pt x="85230" y="10784"/>
                    <a:pt x="86487" y="16309"/>
                    <a:pt x="86411" y="23091"/>
                  </a:cubicBezTo>
                  <a:lnTo>
                    <a:pt x="86411" y="60238"/>
                  </a:lnTo>
                  <a:lnTo>
                    <a:pt x="71095" y="60238"/>
                  </a:lnTo>
                  <a:lnTo>
                    <a:pt x="71095" y="25148"/>
                  </a:lnTo>
                  <a:cubicBezTo>
                    <a:pt x="71171" y="22176"/>
                    <a:pt x="70828" y="19281"/>
                    <a:pt x="70066" y="16461"/>
                  </a:cubicBezTo>
                  <a:cubicBezTo>
                    <a:pt x="69533" y="15090"/>
                    <a:pt x="68695" y="13985"/>
                    <a:pt x="67552" y="13146"/>
                  </a:cubicBezTo>
                  <a:cubicBezTo>
                    <a:pt x="66332" y="12308"/>
                    <a:pt x="64580" y="11889"/>
                    <a:pt x="62294" y="11889"/>
                  </a:cubicBezTo>
                  <a:cubicBezTo>
                    <a:pt x="59779" y="11889"/>
                    <a:pt x="57798" y="12537"/>
                    <a:pt x="56350" y="13832"/>
                  </a:cubicBezTo>
                  <a:cubicBezTo>
                    <a:pt x="54750" y="15128"/>
                    <a:pt x="53569" y="16804"/>
                    <a:pt x="52807" y="18861"/>
                  </a:cubicBezTo>
                  <a:cubicBezTo>
                    <a:pt x="52045" y="20843"/>
                    <a:pt x="51550" y="22938"/>
                    <a:pt x="51321" y="25148"/>
                  </a:cubicBezTo>
                  <a:cubicBezTo>
                    <a:pt x="51016" y="27510"/>
                    <a:pt x="50864" y="29682"/>
                    <a:pt x="50864" y="31663"/>
                  </a:cubicBezTo>
                  <a:lnTo>
                    <a:pt x="50864" y="60238"/>
                  </a:lnTo>
                  <a:lnTo>
                    <a:pt x="35548" y="60238"/>
                  </a:lnTo>
                  <a:lnTo>
                    <a:pt x="35548" y="25148"/>
                  </a:lnTo>
                  <a:cubicBezTo>
                    <a:pt x="35624" y="22176"/>
                    <a:pt x="35281" y="19281"/>
                    <a:pt x="34519" y="16461"/>
                  </a:cubicBezTo>
                  <a:cubicBezTo>
                    <a:pt x="33986" y="15090"/>
                    <a:pt x="33147" y="13985"/>
                    <a:pt x="32004" y="13146"/>
                  </a:cubicBezTo>
                  <a:cubicBezTo>
                    <a:pt x="30785" y="12308"/>
                    <a:pt x="29032" y="11889"/>
                    <a:pt x="26747" y="11889"/>
                  </a:cubicBezTo>
                  <a:cubicBezTo>
                    <a:pt x="24232" y="11889"/>
                    <a:pt x="22251" y="12537"/>
                    <a:pt x="20803" y="13832"/>
                  </a:cubicBezTo>
                  <a:cubicBezTo>
                    <a:pt x="19203" y="15128"/>
                    <a:pt x="18022" y="16804"/>
                    <a:pt x="17260" y="18861"/>
                  </a:cubicBezTo>
                  <a:cubicBezTo>
                    <a:pt x="16498" y="20843"/>
                    <a:pt x="16002" y="22938"/>
                    <a:pt x="15774" y="25148"/>
                  </a:cubicBezTo>
                  <a:cubicBezTo>
                    <a:pt x="15469" y="27510"/>
                    <a:pt x="15316" y="29682"/>
                    <a:pt x="15316" y="31663"/>
                  </a:cubicBezTo>
                  <a:lnTo>
                    <a:pt x="15316" y="60238"/>
                  </a:lnTo>
                  <a:lnTo>
                    <a:pt x="0" y="60238"/>
                  </a:lnTo>
                  <a:lnTo>
                    <a:pt x="0" y="1374"/>
                  </a:lnTo>
                  <a:lnTo>
                    <a:pt x="14288" y="1374"/>
                  </a:lnTo>
                  <a:lnTo>
                    <a:pt x="14288" y="9603"/>
                  </a:lnTo>
                  <a:lnTo>
                    <a:pt x="14516" y="9603"/>
                  </a:lnTo>
                  <a:cubicBezTo>
                    <a:pt x="17031" y="6022"/>
                    <a:pt x="19850" y="3507"/>
                    <a:pt x="22975" y="2059"/>
                  </a:cubicBezTo>
                  <a:cubicBezTo>
                    <a:pt x="26099" y="688"/>
                    <a:pt x="29109" y="2"/>
                    <a:pt x="32004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6" name="Freihandform 415"/>
            <p:cNvSpPr/>
            <p:nvPr userDrawn="1"/>
          </p:nvSpPr>
          <p:spPr>
            <a:xfrm>
              <a:off x="4035987" y="454858"/>
              <a:ext cx="34633" cy="60236"/>
            </a:xfrm>
            <a:custGeom>
              <a:avLst/>
              <a:gdLst/>
              <a:ahLst/>
              <a:cxnLst/>
              <a:rect l="l" t="t" r="r" b="b"/>
              <a:pathLst>
                <a:path w="34633" h="60236">
                  <a:moveTo>
                    <a:pt x="29946" y="0"/>
                  </a:moveTo>
                  <a:cubicBezTo>
                    <a:pt x="31470" y="0"/>
                    <a:pt x="33032" y="152"/>
                    <a:pt x="34633" y="457"/>
                  </a:cubicBezTo>
                  <a:lnTo>
                    <a:pt x="34633" y="15888"/>
                  </a:lnTo>
                  <a:cubicBezTo>
                    <a:pt x="33032" y="15049"/>
                    <a:pt x="30746" y="14630"/>
                    <a:pt x="27775" y="14630"/>
                  </a:cubicBezTo>
                  <a:cubicBezTo>
                    <a:pt x="24727" y="14630"/>
                    <a:pt x="22364" y="15469"/>
                    <a:pt x="20688" y="17145"/>
                  </a:cubicBezTo>
                  <a:cubicBezTo>
                    <a:pt x="19012" y="18745"/>
                    <a:pt x="17754" y="20841"/>
                    <a:pt x="16916" y="23431"/>
                  </a:cubicBezTo>
                  <a:cubicBezTo>
                    <a:pt x="16154" y="25870"/>
                    <a:pt x="15697" y="28461"/>
                    <a:pt x="15545" y="31204"/>
                  </a:cubicBezTo>
                  <a:cubicBezTo>
                    <a:pt x="15392" y="33871"/>
                    <a:pt x="15316" y="36347"/>
                    <a:pt x="15316" y="38633"/>
                  </a:cubicBezTo>
                  <a:lnTo>
                    <a:pt x="15316" y="60236"/>
                  </a:lnTo>
                  <a:lnTo>
                    <a:pt x="0" y="60236"/>
                  </a:lnTo>
                  <a:lnTo>
                    <a:pt x="0" y="1372"/>
                  </a:lnTo>
                  <a:lnTo>
                    <a:pt x="13601" y="1372"/>
                  </a:lnTo>
                  <a:lnTo>
                    <a:pt x="13601" y="14745"/>
                  </a:lnTo>
                  <a:lnTo>
                    <a:pt x="13830" y="14745"/>
                  </a:lnTo>
                  <a:cubicBezTo>
                    <a:pt x="14287" y="11697"/>
                    <a:pt x="15964" y="8534"/>
                    <a:pt x="18859" y="5258"/>
                  </a:cubicBezTo>
                  <a:cubicBezTo>
                    <a:pt x="21679" y="1905"/>
                    <a:pt x="25374" y="152"/>
                    <a:pt x="29946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5" name="Freihandform 414"/>
            <p:cNvSpPr/>
            <p:nvPr userDrawn="1"/>
          </p:nvSpPr>
          <p:spPr>
            <a:xfrm>
              <a:off x="4176613" y="454856"/>
              <a:ext cx="54064" cy="60238"/>
            </a:xfrm>
            <a:custGeom>
              <a:avLst/>
              <a:gdLst/>
              <a:ahLst/>
              <a:cxnLst/>
              <a:rect l="l" t="t" r="r" b="b"/>
              <a:pathLst>
                <a:path w="54064" h="60238">
                  <a:moveTo>
                    <a:pt x="34061" y="2"/>
                  </a:moveTo>
                  <a:cubicBezTo>
                    <a:pt x="40995" y="78"/>
                    <a:pt x="46101" y="2250"/>
                    <a:pt x="49377" y="6517"/>
                  </a:cubicBezTo>
                  <a:cubicBezTo>
                    <a:pt x="52502" y="10784"/>
                    <a:pt x="54064" y="16309"/>
                    <a:pt x="54064" y="23091"/>
                  </a:cubicBezTo>
                  <a:lnTo>
                    <a:pt x="54064" y="60238"/>
                  </a:lnTo>
                  <a:lnTo>
                    <a:pt x="38748" y="60238"/>
                  </a:lnTo>
                  <a:lnTo>
                    <a:pt x="38748" y="28806"/>
                  </a:lnTo>
                  <a:cubicBezTo>
                    <a:pt x="38748" y="26901"/>
                    <a:pt x="38709" y="24957"/>
                    <a:pt x="38633" y="22976"/>
                  </a:cubicBezTo>
                  <a:cubicBezTo>
                    <a:pt x="38557" y="20995"/>
                    <a:pt x="38176" y="19204"/>
                    <a:pt x="37490" y="17604"/>
                  </a:cubicBezTo>
                  <a:cubicBezTo>
                    <a:pt x="36957" y="15852"/>
                    <a:pt x="36004" y="14442"/>
                    <a:pt x="34633" y="13375"/>
                  </a:cubicBezTo>
                  <a:cubicBezTo>
                    <a:pt x="33185" y="12384"/>
                    <a:pt x="31242" y="11889"/>
                    <a:pt x="28804" y="11889"/>
                  </a:cubicBezTo>
                  <a:cubicBezTo>
                    <a:pt x="26060" y="11889"/>
                    <a:pt x="23850" y="12537"/>
                    <a:pt x="22174" y="13832"/>
                  </a:cubicBezTo>
                  <a:cubicBezTo>
                    <a:pt x="20498" y="15128"/>
                    <a:pt x="19126" y="16766"/>
                    <a:pt x="18059" y="18747"/>
                  </a:cubicBezTo>
                  <a:cubicBezTo>
                    <a:pt x="17069" y="20728"/>
                    <a:pt x="16383" y="22824"/>
                    <a:pt x="16002" y="25034"/>
                  </a:cubicBezTo>
                  <a:cubicBezTo>
                    <a:pt x="15545" y="27320"/>
                    <a:pt x="15316" y="29453"/>
                    <a:pt x="15316" y="31434"/>
                  </a:cubicBezTo>
                  <a:lnTo>
                    <a:pt x="15316" y="60238"/>
                  </a:lnTo>
                  <a:lnTo>
                    <a:pt x="0" y="60238"/>
                  </a:lnTo>
                  <a:lnTo>
                    <a:pt x="0" y="1374"/>
                  </a:lnTo>
                  <a:lnTo>
                    <a:pt x="14516" y="1374"/>
                  </a:lnTo>
                  <a:lnTo>
                    <a:pt x="14516" y="9375"/>
                  </a:lnTo>
                  <a:lnTo>
                    <a:pt x="14745" y="9375"/>
                  </a:lnTo>
                  <a:cubicBezTo>
                    <a:pt x="19621" y="3050"/>
                    <a:pt x="26060" y="-74"/>
                    <a:pt x="34061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4" name="Freihandform 413"/>
            <p:cNvSpPr/>
            <p:nvPr userDrawn="1"/>
          </p:nvSpPr>
          <p:spPr>
            <a:xfrm>
              <a:off x="4249041" y="454858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2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3" name="Freihandform 412"/>
            <p:cNvSpPr/>
            <p:nvPr userDrawn="1"/>
          </p:nvSpPr>
          <p:spPr>
            <a:xfrm>
              <a:off x="4312212" y="454858"/>
              <a:ext cx="34633" cy="60236"/>
            </a:xfrm>
            <a:custGeom>
              <a:avLst/>
              <a:gdLst/>
              <a:ahLst/>
              <a:cxnLst/>
              <a:rect l="l" t="t" r="r" b="b"/>
              <a:pathLst>
                <a:path w="34633" h="60236">
                  <a:moveTo>
                    <a:pt x="29946" y="0"/>
                  </a:moveTo>
                  <a:cubicBezTo>
                    <a:pt x="31470" y="0"/>
                    <a:pt x="33032" y="152"/>
                    <a:pt x="34633" y="457"/>
                  </a:cubicBezTo>
                  <a:lnTo>
                    <a:pt x="34633" y="15888"/>
                  </a:lnTo>
                  <a:cubicBezTo>
                    <a:pt x="33032" y="15049"/>
                    <a:pt x="30747" y="14630"/>
                    <a:pt x="27775" y="14630"/>
                  </a:cubicBezTo>
                  <a:cubicBezTo>
                    <a:pt x="24727" y="14630"/>
                    <a:pt x="22364" y="15469"/>
                    <a:pt x="20688" y="17145"/>
                  </a:cubicBezTo>
                  <a:cubicBezTo>
                    <a:pt x="19012" y="18745"/>
                    <a:pt x="17754" y="20841"/>
                    <a:pt x="16916" y="23431"/>
                  </a:cubicBezTo>
                  <a:cubicBezTo>
                    <a:pt x="16154" y="25870"/>
                    <a:pt x="15697" y="28461"/>
                    <a:pt x="15545" y="31204"/>
                  </a:cubicBezTo>
                  <a:cubicBezTo>
                    <a:pt x="15392" y="33871"/>
                    <a:pt x="15316" y="36347"/>
                    <a:pt x="15316" y="38633"/>
                  </a:cubicBezTo>
                  <a:lnTo>
                    <a:pt x="15316" y="60236"/>
                  </a:lnTo>
                  <a:lnTo>
                    <a:pt x="0" y="60236"/>
                  </a:lnTo>
                  <a:lnTo>
                    <a:pt x="0" y="1372"/>
                  </a:lnTo>
                  <a:lnTo>
                    <a:pt x="13602" y="1372"/>
                  </a:lnTo>
                  <a:lnTo>
                    <a:pt x="13602" y="14745"/>
                  </a:lnTo>
                  <a:lnTo>
                    <a:pt x="13830" y="14745"/>
                  </a:lnTo>
                  <a:cubicBezTo>
                    <a:pt x="14287" y="11697"/>
                    <a:pt x="15964" y="8534"/>
                    <a:pt x="18859" y="5258"/>
                  </a:cubicBezTo>
                  <a:cubicBezTo>
                    <a:pt x="21679" y="1905"/>
                    <a:pt x="25374" y="152"/>
                    <a:pt x="29946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2" name="Freihandform 411"/>
            <p:cNvSpPr/>
            <p:nvPr userDrawn="1"/>
          </p:nvSpPr>
          <p:spPr>
            <a:xfrm>
              <a:off x="4355719" y="454856"/>
              <a:ext cx="57838" cy="85616"/>
            </a:xfrm>
            <a:custGeom>
              <a:avLst/>
              <a:gdLst/>
              <a:ahLst/>
              <a:cxnLst/>
              <a:rect l="l" t="t" r="r" b="b"/>
              <a:pathLst>
                <a:path w="57838" h="85616">
                  <a:moveTo>
                    <a:pt x="24919" y="2"/>
                  </a:moveTo>
                  <a:cubicBezTo>
                    <a:pt x="32692" y="-74"/>
                    <a:pt x="38712" y="3050"/>
                    <a:pt x="42979" y="9375"/>
                  </a:cubicBezTo>
                  <a:lnTo>
                    <a:pt x="43207" y="9375"/>
                  </a:lnTo>
                  <a:lnTo>
                    <a:pt x="43207" y="1374"/>
                  </a:lnTo>
                  <a:lnTo>
                    <a:pt x="57838" y="1374"/>
                  </a:lnTo>
                  <a:lnTo>
                    <a:pt x="57838" y="54523"/>
                  </a:lnTo>
                  <a:cubicBezTo>
                    <a:pt x="57838" y="56428"/>
                    <a:pt x="57762" y="58371"/>
                    <a:pt x="57609" y="60352"/>
                  </a:cubicBezTo>
                  <a:cubicBezTo>
                    <a:pt x="57381" y="62334"/>
                    <a:pt x="57038" y="64239"/>
                    <a:pt x="56580" y="66067"/>
                  </a:cubicBezTo>
                  <a:cubicBezTo>
                    <a:pt x="55590" y="69801"/>
                    <a:pt x="53914" y="73116"/>
                    <a:pt x="51551" y="76011"/>
                  </a:cubicBezTo>
                  <a:cubicBezTo>
                    <a:pt x="49342" y="78907"/>
                    <a:pt x="46179" y="81193"/>
                    <a:pt x="42064" y="82869"/>
                  </a:cubicBezTo>
                  <a:cubicBezTo>
                    <a:pt x="38026" y="84622"/>
                    <a:pt x="32920" y="85536"/>
                    <a:pt x="26748" y="85613"/>
                  </a:cubicBezTo>
                  <a:cubicBezTo>
                    <a:pt x="20576" y="85689"/>
                    <a:pt x="13794" y="84355"/>
                    <a:pt x="6403" y="81612"/>
                  </a:cubicBezTo>
                  <a:lnTo>
                    <a:pt x="7660" y="68582"/>
                  </a:lnTo>
                  <a:cubicBezTo>
                    <a:pt x="10175" y="69877"/>
                    <a:pt x="13032" y="71020"/>
                    <a:pt x="16233" y="72011"/>
                  </a:cubicBezTo>
                  <a:cubicBezTo>
                    <a:pt x="19433" y="73078"/>
                    <a:pt x="22290" y="73649"/>
                    <a:pt x="24805" y="73725"/>
                  </a:cubicBezTo>
                  <a:cubicBezTo>
                    <a:pt x="28996" y="73649"/>
                    <a:pt x="32349" y="72925"/>
                    <a:pt x="34864" y="71554"/>
                  </a:cubicBezTo>
                  <a:cubicBezTo>
                    <a:pt x="37226" y="70106"/>
                    <a:pt x="38978" y="68277"/>
                    <a:pt x="40121" y="66067"/>
                  </a:cubicBezTo>
                  <a:cubicBezTo>
                    <a:pt x="41264" y="63781"/>
                    <a:pt x="41988" y="61305"/>
                    <a:pt x="42293" y="58638"/>
                  </a:cubicBezTo>
                  <a:cubicBezTo>
                    <a:pt x="42445" y="55971"/>
                    <a:pt x="42522" y="53380"/>
                    <a:pt x="42522" y="50865"/>
                  </a:cubicBezTo>
                  <a:lnTo>
                    <a:pt x="42293" y="50865"/>
                  </a:lnTo>
                  <a:cubicBezTo>
                    <a:pt x="40845" y="53456"/>
                    <a:pt x="38559" y="55628"/>
                    <a:pt x="35435" y="57381"/>
                  </a:cubicBezTo>
                  <a:cubicBezTo>
                    <a:pt x="32235" y="59286"/>
                    <a:pt x="28425" y="60238"/>
                    <a:pt x="24005" y="60238"/>
                  </a:cubicBezTo>
                  <a:cubicBezTo>
                    <a:pt x="15394" y="60086"/>
                    <a:pt x="9260" y="57076"/>
                    <a:pt x="5603" y="51208"/>
                  </a:cubicBezTo>
                  <a:cubicBezTo>
                    <a:pt x="1793" y="45570"/>
                    <a:pt x="-74" y="38673"/>
                    <a:pt x="2" y="30520"/>
                  </a:cubicBezTo>
                  <a:cubicBezTo>
                    <a:pt x="-74" y="23052"/>
                    <a:pt x="1907" y="16156"/>
                    <a:pt x="5946" y="9832"/>
                  </a:cubicBezTo>
                  <a:cubicBezTo>
                    <a:pt x="9908" y="3507"/>
                    <a:pt x="16233" y="231"/>
                    <a:pt x="24919" y="2"/>
                  </a:cubicBezTo>
                  <a:close/>
                  <a:moveTo>
                    <a:pt x="29720" y="11889"/>
                  </a:moveTo>
                  <a:cubicBezTo>
                    <a:pt x="24615" y="12042"/>
                    <a:pt x="21071" y="13985"/>
                    <a:pt x="19090" y="17718"/>
                  </a:cubicBezTo>
                  <a:cubicBezTo>
                    <a:pt x="16957" y="21452"/>
                    <a:pt x="15928" y="25719"/>
                    <a:pt x="16004" y="30520"/>
                  </a:cubicBezTo>
                  <a:cubicBezTo>
                    <a:pt x="16004" y="34787"/>
                    <a:pt x="17109" y="38750"/>
                    <a:pt x="19319" y="42407"/>
                  </a:cubicBezTo>
                  <a:cubicBezTo>
                    <a:pt x="20462" y="44160"/>
                    <a:pt x="21833" y="45570"/>
                    <a:pt x="23433" y="46636"/>
                  </a:cubicBezTo>
                  <a:cubicBezTo>
                    <a:pt x="25034" y="47779"/>
                    <a:pt x="26901" y="48351"/>
                    <a:pt x="29034" y="48351"/>
                  </a:cubicBezTo>
                  <a:cubicBezTo>
                    <a:pt x="33835" y="48275"/>
                    <a:pt x="37302" y="46446"/>
                    <a:pt x="39435" y="42864"/>
                  </a:cubicBezTo>
                  <a:cubicBezTo>
                    <a:pt x="41493" y="39435"/>
                    <a:pt x="42522" y="35206"/>
                    <a:pt x="42522" y="30177"/>
                  </a:cubicBezTo>
                  <a:cubicBezTo>
                    <a:pt x="42522" y="24996"/>
                    <a:pt x="41531" y="20690"/>
                    <a:pt x="39550" y="17261"/>
                  </a:cubicBezTo>
                  <a:cubicBezTo>
                    <a:pt x="37416" y="13756"/>
                    <a:pt x="34140" y="11965"/>
                    <a:pt x="29720" y="11889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1" name="Freihandform 410"/>
            <p:cNvSpPr/>
            <p:nvPr userDrawn="1"/>
          </p:nvSpPr>
          <p:spPr>
            <a:xfrm>
              <a:off x="4460496" y="454858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9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8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4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10" name="Freihandform 409"/>
            <p:cNvSpPr/>
            <p:nvPr userDrawn="1"/>
          </p:nvSpPr>
          <p:spPr>
            <a:xfrm>
              <a:off x="3347938" y="456230"/>
              <a:ext cx="54064" cy="60236"/>
            </a:xfrm>
            <a:custGeom>
              <a:avLst/>
              <a:gdLst/>
              <a:ahLst/>
              <a:cxnLst/>
              <a:rect l="l" t="t" r="r" b="b"/>
              <a:pathLst>
                <a:path w="54064" h="60236">
                  <a:moveTo>
                    <a:pt x="0" y="0"/>
                  </a:moveTo>
                  <a:lnTo>
                    <a:pt x="15316" y="0"/>
                  </a:lnTo>
                  <a:lnTo>
                    <a:pt x="15316" y="31432"/>
                  </a:lnTo>
                  <a:cubicBezTo>
                    <a:pt x="15316" y="32270"/>
                    <a:pt x="15392" y="33147"/>
                    <a:pt x="15545" y="34061"/>
                  </a:cubicBezTo>
                  <a:cubicBezTo>
                    <a:pt x="15545" y="34975"/>
                    <a:pt x="15583" y="35928"/>
                    <a:pt x="15659" y="36918"/>
                  </a:cubicBezTo>
                  <a:cubicBezTo>
                    <a:pt x="15811" y="38900"/>
                    <a:pt x="16154" y="40767"/>
                    <a:pt x="16688" y="42519"/>
                  </a:cubicBezTo>
                  <a:cubicBezTo>
                    <a:pt x="17373" y="44196"/>
                    <a:pt x="18364" y="45567"/>
                    <a:pt x="19659" y="46634"/>
                  </a:cubicBezTo>
                  <a:cubicBezTo>
                    <a:pt x="21031" y="47777"/>
                    <a:pt x="22898" y="48348"/>
                    <a:pt x="25260" y="48348"/>
                  </a:cubicBezTo>
                  <a:cubicBezTo>
                    <a:pt x="28080" y="48348"/>
                    <a:pt x="30404" y="47625"/>
                    <a:pt x="32232" y="46177"/>
                  </a:cubicBezTo>
                  <a:cubicBezTo>
                    <a:pt x="33985" y="44881"/>
                    <a:pt x="35319" y="43243"/>
                    <a:pt x="36233" y="41262"/>
                  </a:cubicBezTo>
                  <a:cubicBezTo>
                    <a:pt x="37300" y="39281"/>
                    <a:pt x="37986" y="37185"/>
                    <a:pt x="38290" y="34975"/>
                  </a:cubicBezTo>
                  <a:cubicBezTo>
                    <a:pt x="38595" y="32766"/>
                    <a:pt x="38748" y="30708"/>
                    <a:pt x="38748" y="28803"/>
                  </a:cubicBezTo>
                  <a:lnTo>
                    <a:pt x="38748" y="0"/>
                  </a:lnTo>
                  <a:lnTo>
                    <a:pt x="54064" y="0"/>
                  </a:lnTo>
                  <a:lnTo>
                    <a:pt x="54064" y="58864"/>
                  </a:lnTo>
                  <a:lnTo>
                    <a:pt x="39548" y="58864"/>
                  </a:lnTo>
                  <a:lnTo>
                    <a:pt x="39548" y="50863"/>
                  </a:lnTo>
                  <a:lnTo>
                    <a:pt x="39319" y="50863"/>
                  </a:lnTo>
                  <a:cubicBezTo>
                    <a:pt x="34518" y="56959"/>
                    <a:pt x="28080" y="60083"/>
                    <a:pt x="20002" y="60236"/>
                  </a:cubicBezTo>
                  <a:cubicBezTo>
                    <a:pt x="13068" y="60159"/>
                    <a:pt x="8039" y="57950"/>
                    <a:pt x="4915" y="53606"/>
                  </a:cubicBezTo>
                  <a:cubicBezTo>
                    <a:pt x="1638" y="49339"/>
                    <a:pt x="0" y="43853"/>
                    <a:pt x="0" y="37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9" name="Freihandform 408"/>
            <p:cNvSpPr/>
            <p:nvPr userDrawn="1"/>
          </p:nvSpPr>
          <p:spPr>
            <a:xfrm>
              <a:off x="3967063" y="456230"/>
              <a:ext cx="54064" cy="60236"/>
            </a:xfrm>
            <a:custGeom>
              <a:avLst/>
              <a:gdLst/>
              <a:ahLst/>
              <a:cxnLst/>
              <a:rect l="l" t="t" r="r" b="b"/>
              <a:pathLst>
                <a:path w="54064" h="60236">
                  <a:moveTo>
                    <a:pt x="0" y="0"/>
                  </a:moveTo>
                  <a:lnTo>
                    <a:pt x="15316" y="0"/>
                  </a:lnTo>
                  <a:lnTo>
                    <a:pt x="15316" y="31432"/>
                  </a:lnTo>
                  <a:cubicBezTo>
                    <a:pt x="15316" y="32270"/>
                    <a:pt x="15392" y="33147"/>
                    <a:pt x="15545" y="34061"/>
                  </a:cubicBezTo>
                  <a:cubicBezTo>
                    <a:pt x="15545" y="34975"/>
                    <a:pt x="15583" y="35928"/>
                    <a:pt x="15659" y="36918"/>
                  </a:cubicBezTo>
                  <a:cubicBezTo>
                    <a:pt x="15811" y="38900"/>
                    <a:pt x="16154" y="40767"/>
                    <a:pt x="16688" y="42519"/>
                  </a:cubicBezTo>
                  <a:cubicBezTo>
                    <a:pt x="17373" y="44196"/>
                    <a:pt x="18364" y="45567"/>
                    <a:pt x="19659" y="46634"/>
                  </a:cubicBezTo>
                  <a:cubicBezTo>
                    <a:pt x="21031" y="47777"/>
                    <a:pt x="22898" y="48348"/>
                    <a:pt x="25260" y="48348"/>
                  </a:cubicBezTo>
                  <a:cubicBezTo>
                    <a:pt x="28080" y="48348"/>
                    <a:pt x="30404" y="47625"/>
                    <a:pt x="32232" y="46177"/>
                  </a:cubicBezTo>
                  <a:cubicBezTo>
                    <a:pt x="33985" y="44881"/>
                    <a:pt x="35319" y="43243"/>
                    <a:pt x="36233" y="41262"/>
                  </a:cubicBezTo>
                  <a:cubicBezTo>
                    <a:pt x="37300" y="39281"/>
                    <a:pt x="37985" y="37185"/>
                    <a:pt x="38290" y="34975"/>
                  </a:cubicBezTo>
                  <a:cubicBezTo>
                    <a:pt x="38595" y="32766"/>
                    <a:pt x="38748" y="30708"/>
                    <a:pt x="38748" y="28803"/>
                  </a:cubicBezTo>
                  <a:lnTo>
                    <a:pt x="38748" y="0"/>
                  </a:lnTo>
                  <a:lnTo>
                    <a:pt x="54064" y="0"/>
                  </a:lnTo>
                  <a:lnTo>
                    <a:pt x="54064" y="58864"/>
                  </a:lnTo>
                  <a:lnTo>
                    <a:pt x="39548" y="58864"/>
                  </a:lnTo>
                  <a:lnTo>
                    <a:pt x="39548" y="50863"/>
                  </a:lnTo>
                  <a:lnTo>
                    <a:pt x="39319" y="50863"/>
                  </a:lnTo>
                  <a:cubicBezTo>
                    <a:pt x="34518" y="56959"/>
                    <a:pt x="28080" y="60083"/>
                    <a:pt x="20002" y="60236"/>
                  </a:cubicBezTo>
                  <a:cubicBezTo>
                    <a:pt x="13068" y="60159"/>
                    <a:pt x="8039" y="57950"/>
                    <a:pt x="4915" y="53606"/>
                  </a:cubicBezTo>
                  <a:cubicBezTo>
                    <a:pt x="1638" y="49339"/>
                    <a:pt x="0" y="43853"/>
                    <a:pt x="0" y="37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8" name="Freihandform 407"/>
            <p:cNvSpPr/>
            <p:nvPr userDrawn="1"/>
          </p:nvSpPr>
          <p:spPr>
            <a:xfrm>
              <a:off x="4426511" y="456230"/>
              <a:ext cx="15316" cy="58864"/>
            </a:xfrm>
            <a:custGeom>
              <a:avLst/>
              <a:gdLst/>
              <a:ahLst/>
              <a:cxnLst/>
              <a:rect l="l" t="t" r="r" b="b"/>
              <a:pathLst>
                <a:path w="15316" h="58864">
                  <a:moveTo>
                    <a:pt x="0" y="0"/>
                  </a:moveTo>
                  <a:lnTo>
                    <a:pt x="15316" y="0"/>
                  </a:lnTo>
                  <a:lnTo>
                    <a:pt x="15316" y="58864"/>
                  </a:lnTo>
                  <a:lnTo>
                    <a:pt x="0" y="58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7" name="Freihandform 406"/>
            <p:cNvSpPr/>
            <p:nvPr userDrawn="1"/>
          </p:nvSpPr>
          <p:spPr>
            <a:xfrm>
              <a:off x="3361273" y="582303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6" name="Freihandform 405"/>
            <p:cNvSpPr/>
            <p:nvPr userDrawn="1"/>
          </p:nvSpPr>
          <p:spPr>
            <a:xfrm>
              <a:off x="3408898" y="582303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5" name="Freihandform 404"/>
            <p:cNvSpPr/>
            <p:nvPr userDrawn="1"/>
          </p:nvSpPr>
          <p:spPr>
            <a:xfrm>
              <a:off x="3631783" y="582303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4" name="Freihandform 403"/>
            <p:cNvSpPr/>
            <p:nvPr userDrawn="1"/>
          </p:nvSpPr>
          <p:spPr>
            <a:xfrm>
              <a:off x="3742309" y="583674"/>
              <a:ext cx="57838" cy="87098"/>
            </a:xfrm>
            <a:custGeom>
              <a:avLst/>
              <a:gdLst/>
              <a:ahLst/>
              <a:cxnLst/>
              <a:rect l="l" t="t" r="r" b="b"/>
              <a:pathLst>
                <a:path w="57838" h="87098">
                  <a:moveTo>
                    <a:pt x="42522" y="0"/>
                  </a:moveTo>
                  <a:lnTo>
                    <a:pt x="57838" y="0"/>
                  </a:lnTo>
                  <a:lnTo>
                    <a:pt x="57838" y="85725"/>
                  </a:lnTo>
                  <a:lnTo>
                    <a:pt x="42979" y="85725"/>
                  </a:lnTo>
                  <a:lnTo>
                    <a:pt x="42979" y="79096"/>
                  </a:lnTo>
                  <a:lnTo>
                    <a:pt x="42750" y="79096"/>
                  </a:lnTo>
                  <a:cubicBezTo>
                    <a:pt x="38026" y="84506"/>
                    <a:pt x="32006" y="87173"/>
                    <a:pt x="24691" y="87097"/>
                  </a:cubicBezTo>
                  <a:cubicBezTo>
                    <a:pt x="15775" y="86944"/>
                    <a:pt x="9413" y="83782"/>
                    <a:pt x="5603" y="77610"/>
                  </a:cubicBezTo>
                  <a:cubicBezTo>
                    <a:pt x="1793" y="71590"/>
                    <a:pt x="-74" y="64427"/>
                    <a:pt x="2" y="56121"/>
                  </a:cubicBezTo>
                  <a:cubicBezTo>
                    <a:pt x="-74" y="47739"/>
                    <a:pt x="1793" y="40577"/>
                    <a:pt x="5603" y="34633"/>
                  </a:cubicBezTo>
                  <a:cubicBezTo>
                    <a:pt x="9413" y="28689"/>
                    <a:pt x="15775" y="25641"/>
                    <a:pt x="24691" y="25489"/>
                  </a:cubicBezTo>
                  <a:cubicBezTo>
                    <a:pt x="32082" y="25489"/>
                    <a:pt x="37950" y="28232"/>
                    <a:pt x="42293" y="33719"/>
                  </a:cubicBezTo>
                  <a:lnTo>
                    <a:pt x="42522" y="33719"/>
                  </a:lnTo>
                  <a:lnTo>
                    <a:pt x="42522" y="0"/>
                  </a:lnTo>
                  <a:close/>
                  <a:moveTo>
                    <a:pt x="28691" y="37376"/>
                  </a:moveTo>
                  <a:cubicBezTo>
                    <a:pt x="23891" y="37529"/>
                    <a:pt x="20538" y="39624"/>
                    <a:pt x="18633" y="43663"/>
                  </a:cubicBezTo>
                  <a:cubicBezTo>
                    <a:pt x="17718" y="45491"/>
                    <a:pt x="17071" y="47511"/>
                    <a:pt x="16690" y="49721"/>
                  </a:cubicBezTo>
                  <a:cubicBezTo>
                    <a:pt x="16233" y="51930"/>
                    <a:pt x="16004" y="54064"/>
                    <a:pt x="16004" y="56121"/>
                  </a:cubicBezTo>
                  <a:cubicBezTo>
                    <a:pt x="15928" y="60389"/>
                    <a:pt x="16842" y="64580"/>
                    <a:pt x="18747" y="68694"/>
                  </a:cubicBezTo>
                  <a:cubicBezTo>
                    <a:pt x="19738" y="70523"/>
                    <a:pt x="21071" y="72047"/>
                    <a:pt x="22748" y="73266"/>
                  </a:cubicBezTo>
                  <a:cubicBezTo>
                    <a:pt x="24348" y="74562"/>
                    <a:pt x="26405" y="75209"/>
                    <a:pt x="28920" y="75209"/>
                  </a:cubicBezTo>
                  <a:cubicBezTo>
                    <a:pt x="31587" y="75209"/>
                    <a:pt x="33759" y="74562"/>
                    <a:pt x="35435" y="73266"/>
                  </a:cubicBezTo>
                  <a:cubicBezTo>
                    <a:pt x="37188" y="72047"/>
                    <a:pt x="38559" y="70523"/>
                    <a:pt x="39550" y="68694"/>
                  </a:cubicBezTo>
                  <a:cubicBezTo>
                    <a:pt x="40617" y="66789"/>
                    <a:pt x="41379" y="64732"/>
                    <a:pt x="41836" y="62522"/>
                  </a:cubicBezTo>
                  <a:cubicBezTo>
                    <a:pt x="42217" y="60312"/>
                    <a:pt x="42407" y="58179"/>
                    <a:pt x="42407" y="56121"/>
                  </a:cubicBezTo>
                  <a:cubicBezTo>
                    <a:pt x="42407" y="51702"/>
                    <a:pt x="41379" y="47549"/>
                    <a:pt x="39321" y="43663"/>
                  </a:cubicBezTo>
                  <a:cubicBezTo>
                    <a:pt x="38178" y="41758"/>
                    <a:pt x="36768" y="40234"/>
                    <a:pt x="35092" y="39091"/>
                  </a:cubicBezTo>
                  <a:cubicBezTo>
                    <a:pt x="33339" y="37948"/>
                    <a:pt x="31206" y="37376"/>
                    <a:pt x="28691" y="3737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3" name="Freihandform 402"/>
            <p:cNvSpPr/>
            <p:nvPr userDrawn="1"/>
          </p:nvSpPr>
          <p:spPr>
            <a:xfrm>
              <a:off x="3994076" y="583675"/>
              <a:ext cx="15316" cy="85725"/>
            </a:xfrm>
            <a:custGeom>
              <a:avLst/>
              <a:gdLst/>
              <a:ahLst/>
              <a:cxnLst/>
              <a:rect l="l" t="t" r="r" b="b"/>
              <a:pathLst>
                <a:path w="15316" h="85725">
                  <a:moveTo>
                    <a:pt x="0" y="0"/>
                  </a:moveTo>
                  <a:lnTo>
                    <a:pt x="15316" y="0"/>
                  </a:lnTo>
                  <a:lnTo>
                    <a:pt x="15316" y="85725"/>
                  </a:lnTo>
                  <a:lnTo>
                    <a:pt x="0" y="85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2" name="Freihandform 401"/>
            <p:cNvSpPr/>
            <p:nvPr userDrawn="1"/>
          </p:nvSpPr>
          <p:spPr>
            <a:xfrm>
              <a:off x="4054729" y="583674"/>
              <a:ext cx="57838" cy="87098"/>
            </a:xfrm>
            <a:custGeom>
              <a:avLst/>
              <a:gdLst/>
              <a:ahLst/>
              <a:cxnLst/>
              <a:rect l="l" t="t" r="r" b="b"/>
              <a:pathLst>
                <a:path w="57838" h="87098">
                  <a:moveTo>
                    <a:pt x="42522" y="0"/>
                  </a:moveTo>
                  <a:lnTo>
                    <a:pt x="57838" y="0"/>
                  </a:lnTo>
                  <a:lnTo>
                    <a:pt x="57838" y="85725"/>
                  </a:lnTo>
                  <a:lnTo>
                    <a:pt x="42979" y="85725"/>
                  </a:lnTo>
                  <a:lnTo>
                    <a:pt x="42979" y="79096"/>
                  </a:lnTo>
                  <a:lnTo>
                    <a:pt x="42750" y="79096"/>
                  </a:lnTo>
                  <a:cubicBezTo>
                    <a:pt x="38026" y="84506"/>
                    <a:pt x="32006" y="87173"/>
                    <a:pt x="24691" y="87097"/>
                  </a:cubicBezTo>
                  <a:cubicBezTo>
                    <a:pt x="15775" y="86944"/>
                    <a:pt x="9413" y="83782"/>
                    <a:pt x="5603" y="77610"/>
                  </a:cubicBezTo>
                  <a:cubicBezTo>
                    <a:pt x="1793" y="71590"/>
                    <a:pt x="-74" y="64427"/>
                    <a:pt x="2" y="56121"/>
                  </a:cubicBezTo>
                  <a:cubicBezTo>
                    <a:pt x="-74" y="47739"/>
                    <a:pt x="1793" y="40577"/>
                    <a:pt x="5603" y="34633"/>
                  </a:cubicBezTo>
                  <a:cubicBezTo>
                    <a:pt x="9413" y="28689"/>
                    <a:pt x="15775" y="25641"/>
                    <a:pt x="24691" y="25489"/>
                  </a:cubicBezTo>
                  <a:cubicBezTo>
                    <a:pt x="32082" y="25489"/>
                    <a:pt x="37950" y="28232"/>
                    <a:pt x="42293" y="33719"/>
                  </a:cubicBezTo>
                  <a:lnTo>
                    <a:pt x="42522" y="33719"/>
                  </a:lnTo>
                  <a:lnTo>
                    <a:pt x="42522" y="0"/>
                  </a:lnTo>
                  <a:close/>
                  <a:moveTo>
                    <a:pt x="28691" y="37376"/>
                  </a:moveTo>
                  <a:cubicBezTo>
                    <a:pt x="23891" y="37529"/>
                    <a:pt x="20538" y="39624"/>
                    <a:pt x="18633" y="43663"/>
                  </a:cubicBezTo>
                  <a:cubicBezTo>
                    <a:pt x="17718" y="45491"/>
                    <a:pt x="17071" y="47511"/>
                    <a:pt x="16690" y="49721"/>
                  </a:cubicBezTo>
                  <a:cubicBezTo>
                    <a:pt x="16233" y="51930"/>
                    <a:pt x="16004" y="54064"/>
                    <a:pt x="16004" y="56121"/>
                  </a:cubicBezTo>
                  <a:cubicBezTo>
                    <a:pt x="15928" y="60389"/>
                    <a:pt x="16842" y="64580"/>
                    <a:pt x="18747" y="68694"/>
                  </a:cubicBezTo>
                  <a:cubicBezTo>
                    <a:pt x="19738" y="70523"/>
                    <a:pt x="21071" y="72047"/>
                    <a:pt x="22748" y="73266"/>
                  </a:cubicBezTo>
                  <a:cubicBezTo>
                    <a:pt x="24348" y="74562"/>
                    <a:pt x="26405" y="75209"/>
                    <a:pt x="28920" y="75209"/>
                  </a:cubicBezTo>
                  <a:cubicBezTo>
                    <a:pt x="31587" y="75209"/>
                    <a:pt x="33759" y="74562"/>
                    <a:pt x="35435" y="73266"/>
                  </a:cubicBezTo>
                  <a:cubicBezTo>
                    <a:pt x="37188" y="72047"/>
                    <a:pt x="38559" y="70523"/>
                    <a:pt x="39550" y="68694"/>
                  </a:cubicBezTo>
                  <a:cubicBezTo>
                    <a:pt x="40617" y="66789"/>
                    <a:pt x="41379" y="64732"/>
                    <a:pt x="41836" y="62522"/>
                  </a:cubicBezTo>
                  <a:cubicBezTo>
                    <a:pt x="42217" y="60312"/>
                    <a:pt x="42407" y="58179"/>
                    <a:pt x="42407" y="56121"/>
                  </a:cubicBezTo>
                  <a:cubicBezTo>
                    <a:pt x="42407" y="51702"/>
                    <a:pt x="41379" y="47549"/>
                    <a:pt x="39321" y="43663"/>
                  </a:cubicBezTo>
                  <a:cubicBezTo>
                    <a:pt x="38178" y="41758"/>
                    <a:pt x="36768" y="40234"/>
                    <a:pt x="35092" y="39091"/>
                  </a:cubicBezTo>
                  <a:cubicBezTo>
                    <a:pt x="33339" y="37948"/>
                    <a:pt x="31206" y="37376"/>
                    <a:pt x="28691" y="3737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1" name="Freihandform 400"/>
            <p:cNvSpPr/>
            <p:nvPr userDrawn="1"/>
          </p:nvSpPr>
          <p:spPr>
            <a:xfrm>
              <a:off x="4224581" y="583675"/>
              <a:ext cx="15316" cy="85725"/>
            </a:xfrm>
            <a:custGeom>
              <a:avLst/>
              <a:gdLst/>
              <a:ahLst/>
              <a:cxnLst/>
              <a:rect l="l" t="t" r="r" b="b"/>
              <a:pathLst>
                <a:path w="15316" h="85725">
                  <a:moveTo>
                    <a:pt x="0" y="0"/>
                  </a:moveTo>
                  <a:lnTo>
                    <a:pt x="15316" y="0"/>
                  </a:lnTo>
                  <a:lnTo>
                    <a:pt x="15316" y="85725"/>
                  </a:lnTo>
                  <a:lnTo>
                    <a:pt x="0" y="85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00" name="Freihandform 399"/>
            <p:cNvSpPr/>
            <p:nvPr userDrawn="1"/>
          </p:nvSpPr>
          <p:spPr>
            <a:xfrm>
              <a:off x="3456866" y="585160"/>
              <a:ext cx="15316" cy="14630"/>
            </a:xfrm>
            <a:custGeom>
              <a:avLst/>
              <a:gdLst/>
              <a:ahLst/>
              <a:cxnLst/>
              <a:rect l="l" t="t" r="r" b="b"/>
              <a:pathLst>
                <a:path w="15316" h="14630">
                  <a:moveTo>
                    <a:pt x="0" y="0"/>
                  </a:moveTo>
                  <a:lnTo>
                    <a:pt x="15316" y="0"/>
                  </a:lnTo>
                  <a:lnTo>
                    <a:pt x="15316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9" name="Freihandform 398"/>
            <p:cNvSpPr/>
            <p:nvPr userDrawn="1"/>
          </p:nvSpPr>
          <p:spPr>
            <a:xfrm>
              <a:off x="4605581" y="585160"/>
              <a:ext cx="15316" cy="14630"/>
            </a:xfrm>
            <a:custGeom>
              <a:avLst/>
              <a:gdLst/>
              <a:ahLst/>
              <a:cxnLst/>
              <a:rect l="l" t="t" r="r" b="b"/>
              <a:pathLst>
                <a:path w="15316" h="14630">
                  <a:moveTo>
                    <a:pt x="0" y="0"/>
                  </a:moveTo>
                  <a:lnTo>
                    <a:pt x="15316" y="0"/>
                  </a:lnTo>
                  <a:lnTo>
                    <a:pt x="15316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8" name="Freihandform 397"/>
            <p:cNvSpPr/>
            <p:nvPr userDrawn="1"/>
          </p:nvSpPr>
          <p:spPr>
            <a:xfrm>
              <a:off x="3701239" y="585846"/>
              <a:ext cx="25146" cy="16688"/>
            </a:xfrm>
            <a:custGeom>
              <a:avLst/>
              <a:gdLst/>
              <a:ahLst/>
              <a:cxnLst/>
              <a:rect l="l" t="t" r="r" b="b"/>
              <a:pathLst>
                <a:path w="25146" h="16688">
                  <a:moveTo>
                    <a:pt x="9487" y="0"/>
                  </a:moveTo>
                  <a:lnTo>
                    <a:pt x="25146" y="0"/>
                  </a:lnTo>
                  <a:lnTo>
                    <a:pt x="9487" y="16688"/>
                  </a:lnTo>
                  <a:lnTo>
                    <a:pt x="0" y="16688"/>
                  </a:lnTo>
                  <a:lnTo>
                    <a:pt x="9487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7" name="Freihandform 396"/>
            <p:cNvSpPr/>
            <p:nvPr userDrawn="1"/>
          </p:nvSpPr>
          <p:spPr>
            <a:xfrm>
              <a:off x="3838399" y="585846"/>
              <a:ext cx="25146" cy="16688"/>
            </a:xfrm>
            <a:custGeom>
              <a:avLst/>
              <a:gdLst/>
              <a:ahLst/>
              <a:cxnLst/>
              <a:rect l="l" t="t" r="r" b="b"/>
              <a:pathLst>
                <a:path w="25146" h="16688">
                  <a:moveTo>
                    <a:pt x="9487" y="0"/>
                  </a:moveTo>
                  <a:lnTo>
                    <a:pt x="25146" y="0"/>
                  </a:lnTo>
                  <a:lnTo>
                    <a:pt x="9487" y="16688"/>
                  </a:lnTo>
                  <a:lnTo>
                    <a:pt x="0" y="16688"/>
                  </a:lnTo>
                  <a:lnTo>
                    <a:pt x="9487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6" name="Freihandform 395"/>
            <p:cNvSpPr/>
            <p:nvPr userDrawn="1"/>
          </p:nvSpPr>
          <p:spPr>
            <a:xfrm>
              <a:off x="4307029" y="585846"/>
              <a:ext cx="25146" cy="16688"/>
            </a:xfrm>
            <a:custGeom>
              <a:avLst/>
              <a:gdLst/>
              <a:ahLst/>
              <a:cxnLst/>
              <a:rect l="l" t="t" r="r" b="b"/>
              <a:pathLst>
                <a:path w="25146" h="16688">
                  <a:moveTo>
                    <a:pt x="9487" y="0"/>
                  </a:moveTo>
                  <a:lnTo>
                    <a:pt x="25146" y="0"/>
                  </a:lnTo>
                  <a:lnTo>
                    <a:pt x="9487" y="16688"/>
                  </a:lnTo>
                  <a:lnTo>
                    <a:pt x="0" y="16688"/>
                  </a:lnTo>
                  <a:lnTo>
                    <a:pt x="9487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5" name="Freihandform 394"/>
            <p:cNvSpPr/>
            <p:nvPr userDrawn="1"/>
          </p:nvSpPr>
          <p:spPr>
            <a:xfrm>
              <a:off x="3276298" y="588247"/>
              <a:ext cx="78181" cy="82525"/>
            </a:xfrm>
            <a:custGeom>
              <a:avLst/>
              <a:gdLst/>
              <a:ahLst/>
              <a:cxnLst/>
              <a:rect l="l" t="t" r="r" b="b"/>
              <a:pathLst>
                <a:path w="78181" h="82525">
                  <a:moveTo>
                    <a:pt x="39091" y="0"/>
                  </a:moveTo>
                  <a:cubicBezTo>
                    <a:pt x="51740" y="152"/>
                    <a:pt x="61417" y="3962"/>
                    <a:pt x="68123" y="11430"/>
                  </a:cubicBezTo>
                  <a:cubicBezTo>
                    <a:pt x="74829" y="18821"/>
                    <a:pt x="78181" y="28689"/>
                    <a:pt x="78181" y="41034"/>
                  </a:cubicBezTo>
                  <a:cubicBezTo>
                    <a:pt x="78105" y="53302"/>
                    <a:pt x="74791" y="63208"/>
                    <a:pt x="68237" y="70752"/>
                  </a:cubicBezTo>
                  <a:cubicBezTo>
                    <a:pt x="61532" y="78448"/>
                    <a:pt x="51816" y="82372"/>
                    <a:pt x="39091" y="82525"/>
                  </a:cubicBezTo>
                  <a:cubicBezTo>
                    <a:pt x="26289" y="82372"/>
                    <a:pt x="16612" y="78486"/>
                    <a:pt x="10059" y="70866"/>
                  </a:cubicBezTo>
                  <a:cubicBezTo>
                    <a:pt x="3353" y="63398"/>
                    <a:pt x="0" y="53454"/>
                    <a:pt x="0" y="41034"/>
                  </a:cubicBezTo>
                  <a:cubicBezTo>
                    <a:pt x="0" y="28613"/>
                    <a:pt x="3353" y="18707"/>
                    <a:pt x="10059" y="11316"/>
                  </a:cubicBezTo>
                  <a:cubicBezTo>
                    <a:pt x="16688" y="3848"/>
                    <a:pt x="26365" y="76"/>
                    <a:pt x="39091" y="0"/>
                  </a:cubicBezTo>
                  <a:close/>
                  <a:moveTo>
                    <a:pt x="39091" y="12573"/>
                  </a:moveTo>
                  <a:cubicBezTo>
                    <a:pt x="31242" y="12725"/>
                    <a:pt x="25565" y="15697"/>
                    <a:pt x="22060" y="21488"/>
                  </a:cubicBezTo>
                  <a:cubicBezTo>
                    <a:pt x="18479" y="27127"/>
                    <a:pt x="16688" y="33642"/>
                    <a:pt x="16688" y="41034"/>
                  </a:cubicBezTo>
                  <a:cubicBezTo>
                    <a:pt x="16612" y="48501"/>
                    <a:pt x="18326" y="55093"/>
                    <a:pt x="21832" y="60808"/>
                  </a:cubicBezTo>
                  <a:cubicBezTo>
                    <a:pt x="25337" y="66751"/>
                    <a:pt x="31090" y="69799"/>
                    <a:pt x="39091" y="69952"/>
                  </a:cubicBezTo>
                  <a:cubicBezTo>
                    <a:pt x="43206" y="69952"/>
                    <a:pt x="46711" y="69113"/>
                    <a:pt x="49606" y="67437"/>
                  </a:cubicBezTo>
                  <a:cubicBezTo>
                    <a:pt x="52502" y="65761"/>
                    <a:pt x="54788" y="63551"/>
                    <a:pt x="56464" y="60808"/>
                  </a:cubicBezTo>
                  <a:cubicBezTo>
                    <a:pt x="59817" y="55093"/>
                    <a:pt x="61494" y="48501"/>
                    <a:pt x="61494" y="41034"/>
                  </a:cubicBezTo>
                  <a:cubicBezTo>
                    <a:pt x="61494" y="33642"/>
                    <a:pt x="59779" y="27127"/>
                    <a:pt x="56350" y="21488"/>
                  </a:cubicBezTo>
                  <a:cubicBezTo>
                    <a:pt x="52769" y="15697"/>
                    <a:pt x="47016" y="12725"/>
                    <a:pt x="39091" y="125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4" name="Freihandform 393"/>
            <p:cNvSpPr/>
            <p:nvPr userDrawn="1"/>
          </p:nvSpPr>
          <p:spPr>
            <a:xfrm>
              <a:off x="4734169" y="588247"/>
              <a:ext cx="78181" cy="82525"/>
            </a:xfrm>
            <a:custGeom>
              <a:avLst/>
              <a:gdLst/>
              <a:ahLst/>
              <a:cxnLst/>
              <a:rect l="l" t="t" r="r" b="b"/>
              <a:pathLst>
                <a:path w="78181" h="82525">
                  <a:moveTo>
                    <a:pt x="39091" y="0"/>
                  </a:moveTo>
                  <a:cubicBezTo>
                    <a:pt x="51740" y="152"/>
                    <a:pt x="61417" y="3962"/>
                    <a:pt x="68123" y="11430"/>
                  </a:cubicBezTo>
                  <a:cubicBezTo>
                    <a:pt x="74829" y="18821"/>
                    <a:pt x="78181" y="28689"/>
                    <a:pt x="78181" y="41034"/>
                  </a:cubicBezTo>
                  <a:cubicBezTo>
                    <a:pt x="78105" y="53302"/>
                    <a:pt x="74791" y="63208"/>
                    <a:pt x="68237" y="70752"/>
                  </a:cubicBezTo>
                  <a:cubicBezTo>
                    <a:pt x="61532" y="78448"/>
                    <a:pt x="51816" y="82372"/>
                    <a:pt x="39091" y="82525"/>
                  </a:cubicBezTo>
                  <a:cubicBezTo>
                    <a:pt x="26289" y="82372"/>
                    <a:pt x="16612" y="78486"/>
                    <a:pt x="10059" y="70866"/>
                  </a:cubicBezTo>
                  <a:cubicBezTo>
                    <a:pt x="3353" y="63398"/>
                    <a:pt x="0" y="53454"/>
                    <a:pt x="0" y="41034"/>
                  </a:cubicBezTo>
                  <a:cubicBezTo>
                    <a:pt x="0" y="28613"/>
                    <a:pt x="3353" y="18707"/>
                    <a:pt x="10059" y="11316"/>
                  </a:cubicBezTo>
                  <a:cubicBezTo>
                    <a:pt x="16688" y="3848"/>
                    <a:pt x="26366" y="76"/>
                    <a:pt x="39091" y="0"/>
                  </a:cubicBezTo>
                  <a:close/>
                  <a:moveTo>
                    <a:pt x="39091" y="12573"/>
                  </a:moveTo>
                  <a:cubicBezTo>
                    <a:pt x="31242" y="12725"/>
                    <a:pt x="25565" y="15697"/>
                    <a:pt x="22060" y="21488"/>
                  </a:cubicBezTo>
                  <a:cubicBezTo>
                    <a:pt x="18479" y="27127"/>
                    <a:pt x="16688" y="33642"/>
                    <a:pt x="16688" y="41034"/>
                  </a:cubicBezTo>
                  <a:cubicBezTo>
                    <a:pt x="16612" y="48501"/>
                    <a:pt x="18326" y="55093"/>
                    <a:pt x="21832" y="60808"/>
                  </a:cubicBezTo>
                  <a:cubicBezTo>
                    <a:pt x="25337" y="66751"/>
                    <a:pt x="31090" y="69799"/>
                    <a:pt x="39091" y="69952"/>
                  </a:cubicBezTo>
                  <a:cubicBezTo>
                    <a:pt x="43206" y="69952"/>
                    <a:pt x="46711" y="69113"/>
                    <a:pt x="49606" y="67437"/>
                  </a:cubicBezTo>
                  <a:cubicBezTo>
                    <a:pt x="52502" y="65761"/>
                    <a:pt x="54788" y="63551"/>
                    <a:pt x="56464" y="60808"/>
                  </a:cubicBezTo>
                  <a:cubicBezTo>
                    <a:pt x="59817" y="55093"/>
                    <a:pt x="61494" y="48501"/>
                    <a:pt x="61494" y="41034"/>
                  </a:cubicBezTo>
                  <a:cubicBezTo>
                    <a:pt x="61494" y="33642"/>
                    <a:pt x="59779" y="27127"/>
                    <a:pt x="56350" y="21488"/>
                  </a:cubicBezTo>
                  <a:cubicBezTo>
                    <a:pt x="52769" y="15697"/>
                    <a:pt x="47016" y="12725"/>
                    <a:pt x="39091" y="125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3" name="Freihandform 392"/>
            <p:cNvSpPr/>
            <p:nvPr userDrawn="1"/>
          </p:nvSpPr>
          <p:spPr>
            <a:xfrm>
              <a:off x="4258338" y="589619"/>
              <a:ext cx="24003" cy="28575"/>
            </a:xfrm>
            <a:custGeom>
              <a:avLst/>
              <a:gdLst/>
              <a:ahLst/>
              <a:cxnLst/>
              <a:rect l="l" t="t" r="r" b="b"/>
              <a:pathLst>
                <a:path w="24003" h="28575">
                  <a:moveTo>
                    <a:pt x="7316" y="0"/>
                  </a:moveTo>
                  <a:lnTo>
                    <a:pt x="24003" y="0"/>
                  </a:lnTo>
                  <a:lnTo>
                    <a:pt x="13488" y="28575"/>
                  </a:lnTo>
                  <a:lnTo>
                    <a:pt x="0" y="28575"/>
                  </a:lnTo>
                  <a:lnTo>
                    <a:pt x="7316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2" name="Freihandform 391"/>
            <p:cNvSpPr/>
            <p:nvPr userDrawn="1"/>
          </p:nvSpPr>
          <p:spPr>
            <a:xfrm>
              <a:off x="4825685" y="589619"/>
              <a:ext cx="44348" cy="79781"/>
            </a:xfrm>
            <a:custGeom>
              <a:avLst/>
              <a:gdLst/>
              <a:ahLst/>
              <a:cxnLst/>
              <a:rect l="l" t="t" r="r" b="b"/>
              <a:pathLst>
                <a:path w="44348" h="79781">
                  <a:moveTo>
                    <a:pt x="0" y="0"/>
                  </a:moveTo>
                  <a:lnTo>
                    <a:pt x="44348" y="0"/>
                  </a:lnTo>
                  <a:lnTo>
                    <a:pt x="44348" y="12573"/>
                  </a:lnTo>
                  <a:lnTo>
                    <a:pt x="16001" y="12573"/>
                  </a:lnTo>
                  <a:lnTo>
                    <a:pt x="16001" y="32232"/>
                  </a:lnTo>
                  <a:lnTo>
                    <a:pt x="42976" y="32232"/>
                  </a:lnTo>
                  <a:lnTo>
                    <a:pt x="42976" y="44805"/>
                  </a:lnTo>
                  <a:lnTo>
                    <a:pt x="16001" y="44805"/>
                  </a:lnTo>
                  <a:lnTo>
                    <a:pt x="16001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1" name="Freihandform 390"/>
            <p:cNvSpPr/>
            <p:nvPr userDrawn="1"/>
          </p:nvSpPr>
          <p:spPr>
            <a:xfrm>
              <a:off x="4882835" y="589619"/>
              <a:ext cx="47320" cy="79781"/>
            </a:xfrm>
            <a:custGeom>
              <a:avLst/>
              <a:gdLst/>
              <a:ahLst/>
              <a:cxnLst/>
              <a:rect l="l" t="t" r="r" b="b"/>
              <a:pathLst>
                <a:path w="47320" h="79781">
                  <a:moveTo>
                    <a:pt x="0" y="0"/>
                  </a:moveTo>
                  <a:lnTo>
                    <a:pt x="47091" y="0"/>
                  </a:lnTo>
                  <a:lnTo>
                    <a:pt x="47091" y="12573"/>
                  </a:lnTo>
                  <a:lnTo>
                    <a:pt x="16001" y="12573"/>
                  </a:lnTo>
                  <a:lnTo>
                    <a:pt x="16001" y="32232"/>
                  </a:lnTo>
                  <a:lnTo>
                    <a:pt x="44462" y="32232"/>
                  </a:lnTo>
                  <a:lnTo>
                    <a:pt x="44462" y="44805"/>
                  </a:lnTo>
                  <a:lnTo>
                    <a:pt x="16001" y="44805"/>
                  </a:lnTo>
                  <a:lnTo>
                    <a:pt x="16001" y="67208"/>
                  </a:lnTo>
                  <a:lnTo>
                    <a:pt x="47320" y="67208"/>
                  </a:lnTo>
                  <a:lnTo>
                    <a:pt x="47320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90" name="Freihandform 389"/>
            <p:cNvSpPr/>
            <p:nvPr userDrawn="1"/>
          </p:nvSpPr>
          <p:spPr>
            <a:xfrm>
              <a:off x="4948710" y="589619"/>
              <a:ext cx="65609" cy="79781"/>
            </a:xfrm>
            <a:custGeom>
              <a:avLst/>
              <a:gdLst/>
              <a:ahLst/>
              <a:cxnLst/>
              <a:rect l="l" t="t" r="r" b="b"/>
              <a:pathLst>
                <a:path w="65609" h="79781">
                  <a:moveTo>
                    <a:pt x="0" y="0"/>
                  </a:moveTo>
                  <a:lnTo>
                    <a:pt x="19660" y="0"/>
                  </a:lnTo>
                  <a:lnTo>
                    <a:pt x="50064" y="59664"/>
                  </a:lnTo>
                  <a:lnTo>
                    <a:pt x="50292" y="59664"/>
                  </a:lnTo>
                  <a:lnTo>
                    <a:pt x="50292" y="0"/>
                  </a:lnTo>
                  <a:lnTo>
                    <a:pt x="65609" y="0"/>
                  </a:lnTo>
                  <a:lnTo>
                    <a:pt x="65609" y="79781"/>
                  </a:lnTo>
                  <a:lnTo>
                    <a:pt x="46063" y="79781"/>
                  </a:lnTo>
                  <a:lnTo>
                    <a:pt x="15545" y="20116"/>
                  </a:lnTo>
                  <a:lnTo>
                    <a:pt x="15317" y="20116"/>
                  </a:lnTo>
                  <a:lnTo>
                    <a:pt x="15317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9" name="Freihandform 388"/>
            <p:cNvSpPr/>
            <p:nvPr userDrawn="1"/>
          </p:nvSpPr>
          <p:spPr>
            <a:xfrm>
              <a:off x="3485136" y="609163"/>
              <a:ext cx="44348" cy="61608"/>
            </a:xfrm>
            <a:custGeom>
              <a:avLst/>
              <a:gdLst/>
              <a:ahLst/>
              <a:cxnLst/>
              <a:rect l="l" t="t" r="r" b="b"/>
              <a:pathLst>
                <a:path w="44348" h="61608">
                  <a:moveTo>
                    <a:pt x="28461" y="0"/>
                  </a:moveTo>
                  <a:cubicBezTo>
                    <a:pt x="34404" y="0"/>
                    <a:pt x="39357" y="648"/>
                    <a:pt x="43320" y="1943"/>
                  </a:cubicBezTo>
                  <a:lnTo>
                    <a:pt x="41948" y="14059"/>
                  </a:lnTo>
                  <a:cubicBezTo>
                    <a:pt x="40653" y="13373"/>
                    <a:pt x="39205" y="12840"/>
                    <a:pt x="37605" y="12459"/>
                  </a:cubicBezTo>
                  <a:cubicBezTo>
                    <a:pt x="35928" y="12078"/>
                    <a:pt x="33909" y="11887"/>
                    <a:pt x="31547" y="11887"/>
                  </a:cubicBezTo>
                  <a:cubicBezTo>
                    <a:pt x="26822" y="11963"/>
                    <a:pt x="23089" y="13640"/>
                    <a:pt x="20345" y="16916"/>
                  </a:cubicBezTo>
                  <a:cubicBezTo>
                    <a:pt x="17450" y="20269"/>
                    <a:pt x="16002" y="24803"/>
                    <a:pt x="16002" y="30518"/>
                  </a:cubicBezTo>
                  <a:cubicBezTo>
                    <a:pt x="16002" y="36004"/>
                    <a:pt x="17335" y="40538"/>
                    <a:pt x="20002" y="44120"/>
                  </a:cubicBezTo>
                  <a:cubicBezTo>
                    <a:pt x="22593" y="47777"/>
                    <a:pt x="26556" y="49644"/>
                    <a:pt x="31890" y="49720"/>
                  </a:cubicBezTo>
                  <a:cubicBezTo>
                    <a:pt x="34099" y="49720"/>
                    <a:pt x="36309" y="49378"/>
                    <a:pt x="38519" y="48692"/>
                  </a:cubicBezTo>
                  <a:cubicBezTo>
                    <a:pt x="40653" y="48158"/>
                    <a:pt x="42367" y="47587"/>
                    <a:pt x="43663" y="46977"/>
                  </a:cubicBezTo>
                  <a:lnTo>
                    <a:pt x="44348" y="59665"/>
                  </a:lnTo>
                  <a:cubicBezTo>
                    <a:pt x="42215" y="60350"/>
                    <a:pt x="39929" y="60808"/>
                    <a:pt x="37490" y="61036"/>
                  </a:cubicBezTo>
                  <a:cubicBezTo>
                    <a:pt x="35052" y="61417"/>
                    <a:pt x="32233" y="61608"/>
                    <a:pt x="29032" y="61608"/>
                  </a:cubicBezTo>
                  <a:cubicBezTo>
                    <a:pt x="19431" y="61531"/>
                    <a:pt x="12230" y="58560"/>
                    <a:pt x="7429" y="52692"/>
                  </a:cubicBezTo>
                  <a:cubicBezTo>
                    <a:pt x="2476" y="46977"/>
                    <a:pt x="0" y="39586"/>
                    <a:pt x="0" y="30518"/>
                  </a:cubicBezTo>
                  <a:cubicBezTo>
                    <a:pt x="0" y="21755"/>
                    <a:pt x="2476" y="14516"/>
                    <a:pt x="7429" y="8801"/>
                  </a:cubicBezTo>
                  <a:cubicBezTo>
                    <a:pt x="12306" y="3010"/>
                    <a:pt x="19317" y="76"/>
                    <a:pt x="284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8" name="Freihandform 387"/>
            <p:cNvSpPr/>
            <p:nvPr userDrawn="1"/>
          </p:nvSpPr>
          <p:spPr>
            <a:xfrm>
              <a:off x="3544191" y="60916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7" name="Freihandform 386"/>
            <p:cNvSpPr/>
            <p:nvPr userDrawn="1"/>
          </p:nvSpPr>
          <p:spPr>
            <a:xfrm>
              <a:off x="3681351" y="60916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6" name="Freihandform 385"/>
            <p:cNvSpPr/>
            <p:nvPr userDrawn="1"/>
          </p:nvSpPr>
          <p:spPr>
            <a:xfrm>
              <a:off x="3818511" y="60916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5" name="Freihandform 384"/>
            <p:cNvSpPr/>
            <p:nvPr userDrawn="1"/>
          </p:nvSpPr>
          <p:spPr>
            <a:xfrm>
              <a:off x="3881682" y="609163"/>
              <a:ext cx="34633" cy="60236"/>
            </a:xfrm>
            <a:custGeom>
              <a:avLst/>
              <a:gdLst/>
              <a:ahLst/>
              <a:cxnLst/>
              <a:rect l="l" t="t" r="r" b="b"/>
              <a:pathLst>
                <a:path w="34633" h="60236">
                  <a:moveTo>
                    <a:pt x="29946" y="0"/>
                  </a:moveTo>
                  <a:cubicBezTo>
                    <a:pt x="31470" y="0"/>
                    <a:pt x="33032" y="152"/>
                    <a:pt x="34633" y="457"/>
                  </a:cubicBezTo>
                  <a:lnTo>
                    <a:pt x="34633" y="15888"/>
                  </a:lnTo>
                  <a:cubicBezTo>
                    <a:pt x="33032" y="15049"/>
                    <a:pt x="30746" y="14630"/>
                    <a:pt x="27775" y="14630"/>
                  </a:cubicBezTo>
                  <a:cubicBezTo>
                    <a:pt x="24727" y="14630"/>
                    <a:pt x="22364" y="15469"/>
                    <a:pt x="20688" y="17145"/>
                  </a:cubicBezTo>
                  <a:cubicBezTo>
                    <a:pt x="19012" y="18745"/>
                    <a:pt x="17754" y="20841"/>
                    <a:pt x="16916" y="23431"/>
                  </a:cubicBezTo>
                  <a:cubicBezTo>
                    <a:pt x="16154" y="25870"/>
                    <a:pt x="15697" y="28461"/>
                    <a:pt x="15545" y="31204"/>
                  </a:cubicBezTo>
                  <a:cubicBezTo>
                    <a:pt x="15392" y="33871"/>
                    <a:pt x="15316" y="36347"/>
                    <a:pt x="15316" y="38633"/>
                  </a:cubicBezTo>
                  <a:lnTo>
                    <a:pt x="15316" y="60236"/>
                  </a:lnTo>
                  <a:lnTo>
                    <a:pt x="0" y="60236"/>
                  </a:lnTo>
                  <a:lnTo>
                    <a:pt x="0" y="1372"/>
                  </a:lnTo>
                  <a:lnTo>
                    <a:pt x="13601" y="1372"/>
                  </a:lnTo>
                  <a:lnTo>
                    <a:pt x="13601" y="14745"/>
                  </a:lnTo>
                  <a:lnTo>
                    <a:pt x="13830" y="14745"/>
                  </a:lnTo>
                  <a:cubicBezTo>
                    <a:pt x="14287" y="11697"/>
                    <a:pt x="15964" y="8534"/>
                    <a:pt x="18859" y="5258"/>
                  </a:cubicBezTo>
                  <a:cubicBezTo>
                    <a:pt x="21679" y="1905"/>
                    <a:pt x="25374" y="152"/>
                    <a:pt x="29946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4" name="Freihandform 383"/>
            <p:cNvSpPr/>
            <p:nvPr userDrawn="1"/>
          </p:nvSpPr>
          <p:spPr>
            <a:xfrm>
              <a:off x="3923287" y="609159"/>
              <a:ext cx="53149" cy="61613"/>
            </a:xfrm>
            <a:custGeom>
              <a:avLst/>
              <a:gdLst/>
              <a:ahLst/>
              <a:cxnLst/>
              <a:rect l="l" t="t" r="r" b="b"/>
              <a:pathLst>
                <a:path w="53149" h="61613">
                  <a:moveTo>
                    <a:pt x="26860" y="5"/>
                  </a:moveTo>
                  <a:cubicBezTo>
                    <a:pt x="44005" y="-224"/>
                    <a:pt x="52464" y="8044"/>
                    <a:pt x="52235" y="24808"/>
                  </a:cubicBezTo>
                  <a:lnTo>
                    <a:pt x="52235" y="32352"/>
                  </a:lnTo>
                  <a:cubicBezTo>
                    <a:pt x="52235" y="38067"/>
                    <a:pt x="52311" y="42982"/>
                    <a:pt x="52464" y="47097"/>
                  </a:cubicBezTo>
                  <a:cubicBezTo>
                    <a:pt x="52616" y="51440"/>
                    <a:pt x="52845" y="55821"/>
                    <a:pt x="53149" y="60241"/>
                  </a:cubicBezTo>
                  <a:lnTo>
                    <a:pt x="39662" y="60241"/>
                  </a:lnTo>
                  <a:cubicBezTo>
                    <a:pt x="39205" y="56660"/>
                    <a:pt x="38976" y="53726"/>
                    <a:pt x="38976" y="51440"/>
                  </a:cubicBezTo>
                  <a:lnTo>
                    <a:pt x="38748" y="51440"/>
                  </a:lnTo>
                  <a:cubicBezTo>
                    <a:pt x="36919" y="54640"/>
                    <a:pt x="34366" y="57117"/>
                    <a:pt x="31090" y="58869"/>
                  </a:cubicBezTo>
                  <a:cubicBezTo>
                    <a:pt x="27737" y="60698"/>
                    <a:pt x="24232" y="61613"/>
                    <a:pt x="20574" y="61613"/>
                  </a:cubicBezTo>
                  <a:cubicBezTo>
                    <a:pt x="15240" y="61536"/>
                    <a:pt x="10554" y="60012"/>
                    <a:pt x="6515" y="57041"/>
                  </a:cubicBezTo>
                  <a:cubicBezTo>
                    <a:pt x="2248" y="54069"/>
                    <a:pt x="76" y="49764"/>
                    <a:pt x="0" y="44125"/>
                  </a:cubicBezTo>
                  <a:cubicBezTo>
                    <a:pt x="0" y="39705"/>
                    <a:pt x="991" y="36124"/>
                    <a:pt x="2972" y="33381"/>
                  </a:cubicBezTo>
                  <a:cubicBezTo>
                    <a:pt x="4801" y="30637"/>
                    <a:pt x="7163" y="28618"/>
                    <a:pt x="10058" y="27323"/>
                  </a:cubicBezTo>
                  <a:cubicBezTo>
                    <a:pt x="13106" y="25875"/>
                    <a:pt x="16345" y="24922"/>
                    <a:pt x="19774" y="24465"/>
                  </a:cubicBezTo>
                  <a:cubicBezTo>
                    <a:pt x="23279" y="24084"/>
                    <a:pt x="26632" y="23894"/>
                    <a:pt x="29832" y="23894"/>
                  </a:cubicBezTo>
                  <a:lnTo>
                    <a:pt x="38290" y="23894"/>
                  </a:lnTo>
                  <a:cubicBezTo>
                    <a:pt x="38290" y="19169"/>
                    <a:pt x="37224" y="15855"/>
                    <a:pt x="35090" y="13950"/>
                  </a:cubicBezTo>
                  <a:cubicBezTo>
                    <a:pt x="32956" y="12121"/>
                    <a:pt x="29604" y="11206"/>
                    <a:pt x="25032" y="11206"/>
                  </a:cubicBezTo>
                  <a:cubicBezTo>
                    <a:pt x="18326" y="11283"/>
                    <a:pt x="12268" y="13416"/>
                    <a:pt x="6858" y="17607"/>
                  </a:cubicBezTo>
                  <a:lnTo>
                    <a:pt x="6401" y="4463"/>
                  </a:lnTo>
                  <a:cubicBezTo>
                    <a:pt x="12954" y="1567"/>
                    <a:pt x="19774" y="81"/>
                    <a:pt x="26860" y="5"/>
                  </a:cubicBezTo>
                  <a:close/>
                  <a:moveTo>
                    <a:pt x="29032" y="33038"/>
                  </a:moveTo>
                  <a:cubicBezTo>
                    <a:pt x="28118" y="33038"/>
                    <a:pt x="27203" y="33114"/>
                    <a:pt x="26289" y="33266"/>
                  </a:cubicBezTo>
                  <a:cubicBezTo>
                    <a:pt x="24308" y="33495"/>
                    <a:pt x="22441" y="33952"/>
                    <a:pt x="20688" y="34638"/>
                  </a:cubicBezTo>
                  <a:cubicBezTo>
                    <a:pt x="18936" y="35324"/>
                    <a:pt x="17526" y="36352"/>
                    <a:pt x="16459" y="37724"/>
                  </a:cubicBezTo>
                  <a:cubicBezTo>
                    <a:pt x="15240" y="39096"/>
                    <a:pt x="14630" y="40924"/>
                    <a:pt x="14630" y="43210"/>
                  </a:cubicBezTo>
                  <a:cubicBezTo>
                    <a:pt x="14630" y="45649"/>
                    <a:pt x="15583" y="47439"/>
                    <a:pt x="17488" y="48582"/>
                  </a:cubicBezTo>
                  <a:cubicBezTo>
                    <a:pt x="19240" y="49802"/>
                    <a:pt x="21526" y="50411"/>
                    <a:pt x="24346" y="50411"/>
                  </a:cubicBezTo>
                  <a:cubicBezTo>
                    <a:pt x="29070" y="50335"/>
                    <a:pt x="32652" y="48582"/>
                    <a:pt x="35090" y="45153"/>
                  </a:cubicBezTo>
                  <a:cubicBezTo>
                    <a:pt x="37300" y="41724"/>
                    <a:pt x="38367" y="37686"/>
                    <a:pt x="38290" y="33038"/>
                  </a:cubicBezTo>
                  <a:lnTo>
                    <a:pt x="31661" y="33038"/>
                  </a:lnTo>
                  <a:cubicBezTo>
                    <a:pt x="30823" y="33038"/>
                    <a:pt x="29947" y="33038"/>
                    <a:pt x="29032" y="3303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3" name="Freihandform 382"/>
            <p:cNvSpPr/>
            <p:nvPr userDrawn="1"/>
          </p:nvSpPr>
          <p:spPr>
            <a:xfrm>
              <a:off x="4130931" y="60916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2" name="Freihandform 381"/>
            <p:cNvSpPr/>
            <p:nvPr userDrawn="1"/>
          </p:nvSpPr>
          <p:spPr>
            <a:xfrm>
              <a:off x="4287141" y="60916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2" y="49797"/>
                    <a:pt x="41948" y="48577"/>
                  </a:cubicBezTo>
                  <a:cubicBezTo>
                    <a:pt x="45149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8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4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1" name="Freihandform 380"/>
            <p:cNvSpPr/>
            <p:nvPr userDrawn="1"/>
          </p:nvSpPr>
          <p:spPr>
            <a:xfrm>
              <a:off x="4357588" y="609161"/>
              <a:ext cx="54064" cy="60238"/>
            </a:xfrm>
            <a:custGeom>
              <a:avLst/>
              <a:gdLst/>
              <a:ahLst/>
              <a:cxnLst/>
              <a:rect l="l" t="t" r="r" b="b"/>
              <a:pathLst>
                <a:path w="54064" h="60238">
                  <a:moveTo>
                    <a:pt x="34061" y="2"/>
                  </a:moveTo>
                  <a:cubicBezTo>
                    <a:pt x="40995" y="78"/>
                    <a:pt x="46101" y="2250"/>
                    <a:pt x="49377" y="6517"/>
                  </a:cubicBezTo>
                  <a:cubicBezTo>
                    <a:pt x="52502" y="10784"/>
                    <a:pt x="54064" y="16309"/>
                    <a:pt x="54064" y="23091"/>
                  </a:cubicBezTo>
                  <a:lnTo>
                    <a:pt x="54064" y="60238"/>
                  </a:lnTo>
                  <a:lnTo>
                    <a:pt x="38748" y="60238"/>
                  </a:lnTo>
                  <a:lnTo>
                    <a:pt x="38748" y="28806"/>
                  </a:lnTo>
                  <a:cubicBezTo>
                    <a:pt x="38748" y="26901"/>
                    <a:pt x="38710" y="24957"/>
                    <a:pt x="38633" y="22976"/>
                  </a:cubicBezTo>
                  <a:cubicBezTo>
                    <a:pt x="38557" y="20995"/>
                    <a:pt x="38176" y="19204"/>
                    <a:pt x="37490" y="17604"/>
                  </a:cubicBezTo>
                  <a:cubicBezTo>
                    <a:pt x="36957" y="15852"/>
                    <a:pt x="36004" y="14442"/>
                    <a:pt x="34633" y="13375"/>
                  </a:cubicBezTo>
                  <a:cubicBezTo>
                    <a:pt x="33185" y="12384"/>
                    <a:pt x="31242" y="11889"/>
                    <a:pt x="28803" y="11889"/>
                  </a:cubicBezTo>
                  <a:cubicBezTo>
                    <a:pt x="26060" y="11889"/>
                    <a:pt x="23850" y="12537"/>
                    <a:pt x="22174" y="13832"/>
                  </a:cubicBezTo>
                  <a:cubicBezTo>
                    <a:pt x="20498" y="15128"/>
                    <a:pt x="19126" y="16766"/>
                    <a:pt x="18059" y="18747"/>
                  </a:cubicBezTo>
                  <a:cubicBezTo>
                    <a:pt x="17069" y="20728"/>
                    <a:pt x="16383" y="22824"/>
                    <a:pt x="16002" y="25034"/>
                  </a:cubicBezTo>
                  <a:cubicBezTo>
                    <a:pt x="15545" y="27320"/>
                    <a:pt x="15316" y="29453"/>
                    <a:pt x="15316" y="31434"/>
                  </a:cubicBezTo>
                  <a:lnTo>
                    <a:pt x="15316" y="60238"/>
                  </a:lnTo>
                  <a:lnTo>
                    <a:pt x="0" y="60238"/>
                  </a:lnTo>
                  <a:lnTo>
                    <a:pt x="0" y="1374"/>
                  </a:lnTo>
                  <a:lnTo>
                    <a:pt x="14516" y="1374"/>
                  </a:lnTo>
                  <a:lnTo>
                    <a:pt x="14516" y="9375"/>
                  </a:lnTo>
                  <a:lnTo>
                    <a:pt x="14745" y="9375"/>
                  </a:lnTo>
                  <a:cubicBezTo>
                    <a:pt x="19621" y="3050"/>
                    <a:pt x="26060" y="-74"/>
                    <a:pt x="34061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80" name="Freihandform 379"/>
            <p:cNvSpPr/>
            <p:nvPr userDrawn="1"/>
          </p:nvSpPr>
          <p:spPr>
            <a:xfrm>
              <a:off x="4424115" y="60916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9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8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4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9" name="Freihandform 378"/>
            <p:cNvSpPr/>
            <p:nvPr userDrawn="1"/>
          </p:nvSpPr>
          <p:spPr>
            <a:xfrm>
              <a:off x="4491282" y="609163"/>
              <a:ext cx="34633" cy="60236"/>
            </a:xfrm>
            <a:custGeom>
              <a:avLst/>
              <a:gdLst/>
              <a:ahLst/>
              <a:cxnLst/>
              <a:rect l="l" t="t" r="r" b="b"/>
              <a:pathLst>
                <a:path w="34633" h="60236">
                  <a:moveTo>
                    <a:pt x="29946" y="0"/>
                  </a:moveTo>
                  <a:cubicBezTo>
                    <a:pt x="31470" y="0"/>
                    <a:pt x="33033" y="152"/>
                    <a:pt x="34633" y="457"/>
                  </a:cubicBezTo>
                  <a:lnTo>
                    <a:pt x="34633" y="15888"/>
                  </a:lnTo>
                  <a:cubicBezTo>
                    <a:pt x="33033" y="15049"/>
                    <a:pt x="30747" y="14630"/>
                    <a:pt x="27775" y="14630"/>
                  </a:cubicBezTo>
                  <a:cubicBezTo>
                    <a:pt x="24727" y="14630"/>
                    <a:pt x="22364" y="15469"/>
                    <a:pt x="20688" y="17145"/>
                  </a:cubicBezTo>
                  <a:cubicBezTo>
                    <a:pt x="19012" y="18745"/>
                    <a:pt x="17754" y="20841"/>
                    <a:pt x="16916" y="23431"/>
                  </a:cubicBezTo>
                  <a:cubicBezTo>
                    <a:pt x="16154" y="25870"/>
                    <a:pt x="15697" y="28461"/>
                    <a:pt x="15545" y="31204"/>
                  </a:cubicBezTo>
                  <a:cubicBezTo>
                    <a:pt x="15392" y="33871"/>
                    <a:pt x="15316" y="36347"/>
                    <a:pt x="15316" y="38633"/>
                  </a:cubicBezTo>
                  <a:lnTo>
                    <a:pt x="15316" y="60236"/>
                  </a:lnTo>
                  <a:lnTo>
                    <a:pt x="0" y="60236"/>
                  </a:lnTo>
                  <a:lnTo>
                    <a:pt x="0" y="1372"/>
                  </a:lnTo>
                  <a:lnTo>
                    <a:pt x="13601" y="1372"/>
                  </a:lnTo>
                  <a:lnTo>
                    <a:pt x="13601" y="14745"/>
                  </a:lnTo>
                  <a:lnTo>
                    <a:pt x="13830" y="14745"/>
                  </a:lnTo>
                  <a:cubicBezTo>
                    <a:pt x="14287" y="11697"/>
                    <a:pt x="15964" y="8534"/>
                    <a:pt x="18859" y="5258"/>
                  </a:cubicBezTo>
                  <a:cubicBezTo>
                    <a:pt x="21679" y="1905"/>
                    <a:pt x="25374" y="152"/>
                    <a:pt x="29946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8" name="Freihandform 377"/>
            <p:cNvSpPr/>
            <p:nvPr userDrawn="1"/>
          </p:nvSpPr>
          <p:spPr>
            <a:xfrm>
              <a:off x="4532672" y="607256"/>
              <a:ext cx="57838" cy="85616"/>
            </a:xfrm>
            <a:custGeom>
              <a:avLst/>
              <a:gdLst/>
              <a:ahLst/>
              <a:cxnLst/>
              <a:rect l="l" t="t" r="r" b="b"/>
              <a:pathLst>
                <a:path w="57838" h="85616">
                  <a:moveTo>
                    <a:pt x="24919" y="2"/>
                  </a:moveTo>
                  <a:cubicBezTo>
                    <a:pt x="32692" y="-74"/>
                    <a:pt x="38712" y="3050"/>
                    <a:pt x="42979" y="9375"/>
                  </a:cubicBezTo>
                  <a:lnTo>
                    <a:pt x="43207" y="9375"/>
                  </a:lnTo>
                  <a:lnTo>
                    <a:pt x="43207" y="1374"/>
                  </a:lnTo>
                  <a:lnTo>
                    <a:pt x="57838" y="1374"/>
                  </a:lnTo>
                  <a:lnTo>
                    <a:pt x="57838" y="54523"/>
                  </a:lnTo>
                  <a:cubicBezTo>
                    <a:pt x="57838" y="56428"/>
                    <a:pt x="57762" y="58371"/>
                    <a:pt x="57609" y="60352"/>
                  </a:cubicBezTo>
                  <a:cubicBezTo>
                    <a:pt x="57381" y="62334"/>
                    <a:pt x="57038" y="64239"/>
                    <a:pt x="56580" y="66067"/>
                  </a:cubicBezTo>
                  <a:cubicBezTo>
                    <a:pt x="55590" y="69801"/>
                    <a:pt x="53914" y="73116"/>
                    <a:pt x="51551" y="76011"/>
                  </a:cubicBezTo>
                  <a:cubicBezTo>
                    <a:pt x="49342" y="78907"/>
                    <a:pt x="46179" y="81193"/>
                    <a:pt x="42064" y="82869"/>
                  </a:cubicBezTo>
                  <a:cubicBezTo>
                    <a:pt x="38026" y="84622"/>
                    <a:pt x="32920" y="85536"/>
                    <a:pt x="26748" y="85613"/>
                  </a:cubicBezTo>
                  <a:cubicBezTo>
                    <a:pt x="20576" y="85689"/>
                    <a:pt x="13794" y="84355"/>
                    <a:pt x="6403" y="81612"/>
                  </a:cubicBezTo>
                  <a:lnTo>
                    <a:pt x="7660" y="68582"/>
                  </a:lnTo>
                  <a:cubicBezTo>
                    <a:pt x="10175" y="69877"/>
                    <a:pt x="13032" y="71020"/>
                    <a:pt x="16233" y="72011"/>
                  </a:cubicBezTo>
                  <a:cubicBezTo>
                    <a:pt x="19433" y="73078"/>
                    <a:pt x="22290" y="73649"/>
                    <a:pt x="24805" y="73725"/>
                  </a:cubicBezTo>
                  <a:cubicBezTo>
                    <a:pt x="28996" y="73649"/>
                    <a:pt x="32349" y="72925"/>
                    <a:pt x="34864" y="71554"/>
                  </a:cubicBezTo>
                  <a:cubicBezTo>
                    <a:pt x="37226" y="70106"/>
                    <a:pt x="38978" y="68277"/>
                    <a:pt x="40121" y="66067"/>
                  </a:cubicBezTo>
                  <a:cubicBezTo>
                    <a:pt x="41264" y="63781"/>
                    <a:pt x="41988" y="61305"/>
                    <a:pt x="42293" y="58638"/>
                  </a:cubicBezTo>
                  <a:cubicBezTo>
                    <a:pt x="42445" y="55971"/>
                    <a:pt x="42522" y="53380"/>
                    <a:pt x="42522" y="50865"/>
                  </a:cubicBezTo>
                  <a:lnTo>
                    <a:pt x="42293" y="50865"/>
                  </a:lnTo>
                  <a:cubicBezTo>
                    <a:pt x="40845" y="53456"/>
                    <a:pt x="38559" y="55628"/>
                    <a:pt x="35435" y="57381"/>
                  </a:cubicBezTo>
                  <a:cubicBezTo>
                    <a:pt x="32235" y="59286"/>
                    <a:pt x="28425" y="60238"/>
                    <a:pt x="24005" y="60238"/>
                  </a:cubicBezTo>
                  <a:cubicBezTo>
                    <a:pt x="15394" y="60086"/>
                    <a:pt x="9260" y="57076"/>
                    <a:pt x="5603" y="51208"/>
                  </a:cubicBezTo>
                  <a:cubicBezTo>
                    <a:pt x="1793" y="45570"/>
                    <a:pt x="-74" y="38673"/>
                    <a:pt x="2" y="30520"/>
                  </a:cubicBezTo>
                  <a:cubicBezTo>
                    <a:pt x="-74" y="23052"/>
                    <a:pt x="1907" y="16156"/>
                    <a:pt x="5946" y="9832"/>
                  </a:cubicBezTo>
                  <a:cubicBezTo>
                    <a:pt x="9908" y="3507"/>
                    <a:pt x="16233" y="231"/>
                    <a:pt x="24919" y="2"/>
                  </a:cubicBezTo>
                  <a:close/>
                  <a:moveTo>
                    <a:pt x="29720" y="11889"/>
                  </a:moveTo>
                  <a:cubicBezTo>
                    <a:pt x="24615" y="12042"/>
                    <a:pt x="21071" y="13985"/>
                    <a:pt x="19090" y="17718"/>
                  </a:cubicBezTo>
                  <a:cubicBezTo>
                    <a:pt x="16956" y="21452"/>
                    <a:pt x="15928" y="25719"/>
                    <a:pt x="16004" y="30520"/>
                  </a:cubicBezTo>
                  <a:cubicBezTo>
                    <a:pt x="16004" y="34787"/>
                    <a:pt x="17109" y="38750"/>
                    <a:pt x="19319" y="42407"/>
                  </a:cubicBezTo>
                  <a:cubicBezTo>
                    <a:pt x="20462" y="44160"/>
                    <a:pt x="21833" y="45570"/>
                    <a:pt x="23434" y="46636"/>
                  </a:cubicBezTo>
                  <a:cubicBezTo>
                    <a:pt x="25034" y="47779"/>
                    <a:pt x="26901" y="48351"/>
                    <a:pt x="29034" y="48351"/>
                  </a:cubicBezTo>
                  <a:cubicBezTo>
                    <a:pt x="33835" y="48275"/>
                    <a:pt x="37302" y="46446"/>
                    <a:pt x="39435" y="42864"/>
                  </a:cubicBezTo>
                  <a:cubicBezTo>
                    <a:pt x="41493" y="39435"/>
                    <a:pt x="42522" y="35206"/>
                    <a:pt x="42522" y="30177"/>
                  </a:cubicBezTo>
                  <a:cubicBezTo>
                    <a:pt x="42522" y="24996"/>
                    <a:pt x="41531" y="20690"/>
                    <a:pt x="39550" y="17261"/>
                  </a:cubicBezTo>
                  <a:cubicBezTo>
                    <a:pt x="37416" y="13756"/>
                    <a:pt x="34140" y="11965"/>
                    <a:pt x="29720" y="11889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7" name="Freihandform 376"/>
            <p:cNvSpPr/>
            <p:nvPr userDrawn="1"/>
          </p:nvSpPr>
          <p:spPr>
            <a:xfrm>
              <a:off x="4639566" y="60916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9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8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4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6" name="Freihandform 375"/>
            <p:cNvSpPr/>
            <p:nvPr userDrawn="1"/>
          </p:nvSpPr>
          <p:spPr>
            <a:xfrm>
              <a:off x="3456866" y="610535"/>
              <a:ext cx="15316" cy="58864"/>
            </a:xfrm>
            <a:custGeom>
              <a:avLst/>
              <a:gdLst/>
              <a:ahLst/>
              <a:cxnLst/>
              <a:rect l="l" t="t" r="r" b="b"/>
              <a:pathLst>
                <a:path w="15316" h="58864">
                  <a:moveTo>
                    <a:pt x="0" y="0"/>
                  </a:moveTo>
                  <a:lnTo>
                    <a:pt x="15316" y="0"/>
                  </a:lnTo>
                  <a:lnTo>
                    <a:pt x="15316" y="58864"/>
                  </a:lnTo>
                  <a:lnTo>
                    <a:pt x="0" y="58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5" name="Freihandform 374"/>
            <p:cNvSpPr/>
            <p:nvPr userDrawn="1"/>
          </p:nvSpPr>
          <p:spPr>
            <a:xfrm>
              <a:off x="4605581" y="610535"/>
              <a:ext cx="15316" cy="58864"/>
            </a:xfrm>
            <a:custGeom>
              <a:avLst/>
              <a:gdLst/>
              <a:ahLst/>
              <a:cxnLst/>
              <a:rect l="l" t="t" r="r" b="b"/>
              <a:pathLst>
                <a:path w="15316" h="58864">
                  <a:moveTo>
                    <a:pt x="0" y="0"/>
                  </a:moveTo>
                  <a:lnTo>
                    <a:pt x="15316" y="0"/>
                  </a:lnTo>
                  <a:lnTo>
                    <a:pt x="15316" y="58864"/>
                  </a:lnTo>
                  <a:lnTo>
                    <a:pt x="0" y="58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4" name="Freihandform 373"/>
            <p:cNvSpPr/>
            <p:nvPr userDrawn="1"/>
          </p:nvSpPr>
          <p:spPr>
            <a:xfrm>
              <a:off x="3357463" y="744228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3" name="Freihandform 372"/>
            <p:cNvSpPr/>
            <p:nvPr userDrawn="1"/>
          </p:nvSpPr>
          <p:spPr>
            <a:xfrm>
              <a:off x="3399373" y="744228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2" name="Freihandform 371"/>
            <p:cNvSpPr/>
            <p:nvPr userDrawn="1"/>
          </p:nvSpPr>
          <p:spPr>
            <a:xfrm>
              <a:off x="3664168" y="744228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1" name="Freihandform 370"/>
            <p:cNvSpPr/>
            <p:nvPr userDrawn="1"/>
          </p:nvSpPr>
          <p:spPr>
            <a:xfrm>
              <a:off x="3780409" y="745599"/>
              <a:ext cx="57838" cy="87098"/>
            </a:xfrm>
            <a:custGeom>
              <a:avLst/>
              <a:gdLst/>
              <a:ahLst/>
              <a:cxnLst/>
              <a:rect l="l" t="t" r="r" b="b"/>
              <a:pathLst>
                <a:path w="57838" h="87098">
                  <a:moveTo>
                    <a:pt x="42522" y="0"/>
                  </a:moveTo>
                  <a:lnTo>
                    <a:pt x="57838" y="0"/>
                  </a:lnTo>
                  <a:lnTo>
                    <a:pt x="57838" y="85725"/>
                  </a:lnTo>
                  <a:lnTo>
                    <a:pt x="42979" y="85725"/>
                  </a:lnTo>
                  <a:lnTo>
                    <a:pt x="42979" y="79096"/>
                  </a:lnTo>
                  <a:lnTo>
                    <a:pt x="42750" y="79096"/>
                  </a:lnTo>
                  <a:cubicBezTo>
                    <a:pt x="38026" y="84506"/>
                    <a:pt x="32006" y="87173"/>
                    <a:pt x="24691" y="87097"/>
                  </a:cubicBezTo>
                  <a:cubicBezTo>
                    <a:pt x="15775" y="86944"/>
                    <a:pt x="9413" y="83782"/>
                    <a:pt x="5603" y="77610"/>
                  </a:cubicBezTo>
                  <a:cubicBezTo>
                    <a:pt x="1793" y="71590"/>
                    <a:pt x="-74" y="64427"/>
                    <a:pt x="2" y="56121"/>
                  </a:cubicBezTo>
                  <a:cubicBezTo>
                    <a:pt x="-74" y="47739"/>
                    <a:pt x="1793" y="40577"/>
                    <a:pt x="5603" y="34633"/>
                  </a:cubicBezTo>
                  <a:cubicBezTo>
                    <a:pt x="9413" y="28689"/>
                    <a:pt x="15775" y="25641"/>
                    <a:pt x="24691" y="25489"/>
                  </a:cubicBezTo>
                  <a:cubicBezTo>
                    <a:pt x="32082" y="25489"/>
                    <a:pt x="37950" y="28232"/>
                    <a:pt x="42293" y="33719"/>
                  </a:cubicBezTo>
                  <a:lnTo>
                    <a:pt x="42522" y="33719"/>
                  </a:lnTo>
                  <a:lnTo>
                    <a:pt x="42522" y="0"/>
                  </a:lnTo>
                  <a:close/>
                  <a:moveTo>
                    <a:pt x="28691" y="37376"/>
                  </a:moveTo>
                  <a:cubicBezTo>
                    <a:pt x="23891" y="37529"/>
                    <a:pt x="20538" y="39624"/>
                    <a:pt x="18633" y="43663"/>
                  </a:cubicBezTo>
                  <a:cubicBezTo>
                    <a:pt x="17718" y="45491"/>
                    <a:pt x="17071" y="47511"/>
                    <a:pt x="16690" y="49721"/>
                  </a:cubicBezTo>
                  <a:cubicBezTo>
                    <a:pt x="16233" y="51930"/>
                    <a:pt x="16004" y="54064"/>
                    <a:pt x="16004" y="56121"/>
                  </a:cubicBezTo>
                  <a:cubicBezTo>
                    <a:pt x="15928" y="60389"/>
                    <a:pt x="16842" y="64580"/>
                    <a:pt x="18747" y="68694"/>
                  </a:cubicBezTo>
                  <a:cubicBezTo>
                    <a:pt x="19738" y="70523"/>
                    <a:pt x="21071" y="72047"/>
                    <a:pt x="22748" y="73266"/>
                  </a:cubicBezTo>
                  <a:cubicBezTo>
                    <a:pt x="24348" y="74562"/>
                    <a:pt x="26405" y="75209"/>
                    <a:pt x="28920" y="75209"/>
                  </a:cubicBezTo>
                  <a:cubicBezTo>
                    <a:pt x="31587" y="75209"/>
                    <a:pt x="33759" y="74562"/>
                    <a:pt x="35435" y="73266"/>
                  </a:cubicBezTo>
                  <a:cubicBezTo>
                    <a:pt x="37188" y="72047"/>
                    <a:pt x="38559" y="70523"/>
                    <a:pt x="39550" y="68694"/>
                  </a:cubicBezTo>
                  <a:cubicBezTo>
                    <a:pt x="40617" y="66789"/>
                    <a:pt x="41379" y="64732"/>
                    <a:pt x="41836" y="62522"/>
                  </a:cubicBezTo>
                  <a:cubicBezTo>
                    <a:pt x="42217" y="60312"/>
                    <a:pt x="42407" y="58179"/>
                    <a:pt x="42407" y="56121"/>
                  </a:cubicBezTo>
                  <a:cubicBezTo>
                    <a:pt x="42407" y="51702"/>
                    <a:pt x="41379" y="47549"/>
                    <a:pt x="39321" y="43663"/>
                  </a:cubicBezTo>
                  <a:cubicBezTo>
                    <a:pt x="38178" y="41758"/>
                    <a:pt x="36768" y="40234"/>
                    <a:pt x="35092" y="39091"/>
                  </a:cubicBezTo>
                  <a:cubicBezTo>
                    <a:pt x="33339" y="37948"/>
                    <a:pt x="31206" y="37376"/>
                    <a:pt x="28691" y="3737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70" name="Freihandform 369"/>
            <p:cNvSpPr/>
            <p:nvPr userDrawn="1"/>
          </p:nvSpPr>
          <p:spPr>
            <a:xfrm>
              <a:off x="4022651" y="745600"/>
              <a:ext cx="15316" cy="85725"/>
            </a:xfrm>
            <a:custGeom>
              <a:avLst/>
              <a:gdLst/>
              <a:ahLst/>
              <a:cxnLst/>
              <a:rect l="l" t="t" r="r" b="b"/>
              <a:pathLst>
                <a:path w="15316" h="85725">
                  <a:moveTo>
                    <a:pt x="0" y="0"/>
                  </a:moveTo>
                  <a:lnTo>
                    <a:pt x="15316" y="0"/>
                  </a:lnTo>
                  <a:lnTo>
                    <a:pt x="15316" y="85725"/>
                  </a:lnTo>
                  <a:lnTo>
                    <a:pt x="0" y="85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9" name="Freihandform 368"/>
            <p:cNvSpPr/>
            <p:nvPr userDrawn="1"/>
          </p:nvSpPr>
          <p:spPr>
            <a:xfrm>
              <a:off x="4153789" y="745599"/>
              <a:ext cx="57838" cy="87098"/>
            </a:xfrm>
            <a:custGeom>
              <a:avLst/>
              <a:gdLst/>
              <a:ahLst/>
              <a:cxnLst/>
              <a:rect l="l" t="t" r="r" b="b"/>
              <a:pathLst>
                <a:path w="57838" h="87098">
                  <a:moveTo>
                    <a:pt x="42522" y="0"/>
                  </a:moveTo>
                  <a:lnTo>
                    <a:pt x="57838" y="0"/>
                  </a:lnTo>
                  <a:lnTo>
                    <a:pt x="57838" y="85725"/>
                  </a:lnTo>
                  <a:lnTo>
                    <a:pt x="42979" y="85725"/>
                  </a:lnTo>
                  <a:lnTo>
                    <a:pt x="42979" y="79096"/>
                  </a:lnTo>
                  <a:lnTo>
                    <a:pt x="42750" y="79096"/>
                  </a:lnTo>
                  <a:cubicBezTo>
                    <a:pt x="38026" y="84506"/>
                    <a:pt x="32006" y="87173"/>
                    <a:pt x="24691" y="87097"/>
                  </a:cubicBezTo>
                  <a:cubicBezTo>
                    <a:pt x="15775" y="86944"/>
                    <a:pt x="9413" y="83782"/>
                    <a:pt x="5603" y="77610"/>
                  </a:cubicBezTo>
                  <a:cubicBezTo>
                    <a:pt x="1793" y="71590"/>
                    <a:pt x="-74" y="64427"/>
                    <a:pt x="2" y="56121"/>
                  </a:cubicBezTo>
                  <a:cubicBezTo>
                    <a:pt x="-74" y="47739"/>
                    <a:pt x="1793" y="40577"/>
                    <a:pt x="5603" y="34633"/>
                  </a:cubicBezTo>
                  <a:cubicBezTo>
                    <a:pt x="9413" y="28689"/>
                    <a:pt x="15775" y="25641"/>
                    <a:pt x="24691" y="25489"/>
                  </a:cubicBezTo>
                  <a:cubicBezTo>
                    <a:pt x="32082" y="25489"/>
                    <a:pt x="37950" y="28232"/>
                    <a:pt x="42293" y="33719"/>
                  </a:cubicBezTo>
                  <a:lnTo>
                    <a:pt x="42522" y="33719"/>
                  </a:lnTo>
                  <a:lnTo>
                    <a:pt x="42522" y="0"/>
                  </a:lnTo>
                  <a:close/>
                  <a:moveTo>
                    <a:pt x="28691" y="37376"/>
                  </a:moveTo>
                  <a:cubicBezTo>
                    <a:pt x="23891" y="37529"/>
                    <a:pt x="20538" y="39624"/>
                    <a:pt x="18633" y="43663"/>
                  </a:cubicBezTo>
                  <a:cubicBezTo>
                    <a:pt x="17718" y="45491"/>
                    <a:pt x="17071" y="47511"/>
                    <a:pt x="16690" y="49721"/>
                  </a:cubicBezTo>
                  <a:cubicBezTo>
                    <a:pt x="16233" y="51930"/>
                    <a:pt x="16004" y="54064"/>
                    <a:pt x="16004" y="56121"/>
                  </a:cubicBezTo>
                  <a:cubicBezTo>
                    <a:pt x="15928" y="60389"/>
                    <a:pt x="16842" y="64580"/>
                    <a:pt x="18747" y="68694"/>
                  </a:cubicBezTo>
                  <a:cubicBezTo>
                    <a:pt x="19738" y="70523"/>
                    <a:pt x="21071" y="72047"/>
                    <a:pt x="22748" y="73266"/>
                  </a:cubicBezTo>
                  <a:cubicBezTo>
                    <a:pt x="24348" y="74562"/>
                    <a:pt x="26405" y="75209"/>
                    <a:pt x="28920" y="75209"/>
                  </a:cubicBezTo>
                  <a:cubicBezTo>
                    <a:pt x="31587" y="75209"/>
                    <a:pt x="33759" y="74562"/>
                    <a:pt x="35435" y="73266"/>
                  </a:cubicBezTo>
                  <a:cubicBezTo>
                    <a:pt x="37188" y="72047"/>
                    <a:pt x="38559" y="70523"/>
                    <a:pt x="39550" y="68694"/>
                  </a:cubicBezTo>
                  <a:cubicBezTo>
                    <a:pt x="40617" y="66789"/>
                    <a:pt x="41379" y="64732"/>
                    <a:pt x="41836" y="62522"/>
                  </a:cubicBezTo>
                  <a:cubicBezTo>
                    <a:pt x="42217" y="60312"/>
                    <a:pt x="42407" y="58179"/>
                    <a:pt x="42407" y="56121"/>
                  </a:cubicBezTo>
                  <a:cubicBezTo>
                    <a:pt x="42407" y="51702"/>
                    <a:pt x="41379" y="47549"/>
                    <a:pt x="39321" y="43663"/>
                  </a:cubicBezTo>
                  <a:cubicBezTo>
                    <a:pt x="38178" y="41758"/>
                    <a:pt x="36769" y="40234"/>
                    <a:pt x="35092" y="39091"/>
                  </a:cubicBezTo>
                  <a:cubicBezTo>
                    <a:pt x="33339" y="37948"/>
                    <a:pt x="31206" y="37376"/>
                    <a:pt x="28691" y="3737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8" name="Freihandform 367"/>
            <p:cNvSpPr/>
            <p:nvPr userDrawn="1"/>
          </p:nvSpPr>
          <p:spPr>
            <a:xfrm>
              <a:off x="4293161" y="745600"/>
              <a:ext cx="15316" cy="85725"/>
            </a:xfrm>
            <a:custGeom>
              <a:avLst/>
              <a:gdLst/>
              <a:ahLst/>
              <a:cxnLst/>
              <a:rect l="l" t="t" r="r" b="b"/>
              <a:pathLst>
                <a:path w="15316" h="85725">
                  <a:moveTo>
                    <a:pt x="0" y="0"/>
                  </a:moveTo>
                  <a:lnTo>
                    <a:pt x="15316" y="0"/>
                  </a:lnTo>
                  <a:lnTo>
                    <a:pt x="15316" y="85725"/>
                  </a:lnTo>
                  <a:lnTo>
                    <a:pt x="0" y="85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7" name="Freihandform 366"/>
            <p:cNvSpPr/>
            <p:nvPr userDrawn="1"/>
          </p:nvSpPr>
          <p:spPr>
            <a:xfrm>
              <a:off x="4323641" y="745600"/>
              <a:ext cx="15316" cy="85725"/>
            </a:xfrm>
            <a:custGeom>
              <a:avLst/>
              <a:gdLst/>
              <a:ahLst/>
              <a:cxnLst/>
              <a:rect l="l" t="t" r="r" b="b"/>
              <a:pathLst>
                <a:path w="15316" h="85725">
                  <a:moveTo>
                    <a:pt x="0" y="0"/>
                  </a:moveTo>
                  <a:lnTo>
                    <a:pt x="15316" y="0"/>
                  </a:lnTo>
                  <a:lnTo>
                    <a:pt x="15316" y="85725"/>
                  </a:lnTo>
                  <a:lnTo>
                    <a:pt x="0" y="85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6" name="Freihandform 365"/>
            <p:cNvSpPr/>
            <p:nvPr userDrawn="1"/>
          </p:nvSpPr>
          <p:spPr>
            <a:xfrm>
              <a:off x="3453056" y="747085"/>
              <a:ext cx="15316" cy="14630"/>
            </a:xfrm>
            <a:custGeom>
              <a:avLst/>
              <a:gdLst/>
              <a:ahLst/>
              <a:cxnLst/>
              <a:rect l="l" t="t" r="r" b="b"/>
              <a:pathLst>
                <a:path w="15316" h="14630">
                  <a:moveTo>
                    <a:pt x="0" y="0"/>
                  </a:moveTo>
                  <a:lnTo>
                    <a:pt x="15316" y="0"/>
                  </a:lnTo>
                  <a:lnTo>
                    <a:pt x="15316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5" name="Freihandform 364"/>
            <p:cNvSpPr/>
            <p:nvPr userDrawn="1"/>
          </p:nvSpPr>
          <p:spPr>
            <a:xfrm>
              <a:off x="3536876" y="747085"/>
              <a:ext cx="15316" cy="14630"/>
            </a:xfrm>
            <a:custGeom>
              <a:avLst/>
              <a:gdLst/>
              <a:ahLst/>
              <a:cxnLst/>
              <a:rect l="l" t="t" r="r" b="b"/>
              <a:pathLst>
                <a:path w="15316" h="14630">
                  <a:moveTo>
                    <a:pt x="0" y="0"/>
                  </a:moveTo>
                  <a:lnTo>
                    <a:pt x="15316" y="0"/>
                  </a:lnTo>
                  <a:lnTo>
                    <a:pt x="15316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4" name="Freihandform 363"/>
            <p:cNvSpPr/>
            <p:nvPr userDrawn="1"/>
          </p:nvSpPr>
          <p:spPr>
            <a:xfrm>
              <a:off x="4700831" y="747085"/>
              <a:ext cx="15316" cy="14630"/>
            </a:xfrm>
            <a:custGeom>
              <a:avLst/>
              <a:gdLst/>
              <a:ahLst/>
              <a:cxnLst/>
              <a:rect l="l" t="t" r="r" b="b"/>
              <a:pathLst>
                <a:path w="15316" h="14630">
                  <a:moveTo>
                    <a:pt x="0" y="0"/>
                  </a:moveTo>
                  <a:lnTo>
                    <a:pt x="15316" y="0"/>
                  </a:lnTo>
                  <a:lnTo>
                    <a:pt x="15316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3" name="Freihandform 362"/>
            <p:cNvSpPr/>
            <p:nvPr userDrawn="1"/>
          </p:nvSpPr>
          <p:spPr>
            <a:xfrm>
              <a:off x="3279613" y="751544"/>
              <a:ext cx="65151" cy="81159"/>
            </a:xfrm>
            <a:custGeom>
              <a:avLst/>
              <a:gdLst/>
              <a:ahLst/>
              <a:cxnLst/>
              <a:rect l="l" t="t" r="r" b="b"/>
              <a:pathLst>
                <a:path w="65151" h="81159">
                  <a:moveTo>
                    <a:pt x="0" y="0"/>
                  </a:moveTo>
                  <a:lnTo>
                    <a:pt x="16002" y="0"/>
                  </a:lnTo>
                  <a:lnTo>
                    <a:pt x="16002" y="46063"/>
                  </a:lnTo>
                  <a:cubicBezTo>
                    <a:pt x="15926" y="52921"/>
                    <a:pt x="17183" y="58331"/>
                    <a:pt x="19774" y="62293"/>
                  </a:cubicBezTo>
                  <a:cubicBezTo>
                    <a:pt x="22365" y="66484"/>
                    <a:pt x="26632" y="68580"/>
                    <a:pt x="32575" y="68580"/>
                  </a:cubicBezTo>
                  <a:cubicBezTo>
                    <a:pt x="38671" y="68580"/>
                    <a:pt x="42977" y="66484"/>
                    <a:pt x="45491" y="62293"/>
                  </a:cubicBezTo>
                  <a:cubicBezTo>
                    <a:pt x="47930" y="58331"/>
                    <a:pt x="49149" y="52921"/>
                    <a:pt x="49149" y="46063"/>
                  </a:cubicBezTo>
                  <a:lnTo>
                    <a:pt x="49149" y="0"/>
                  </a:lnTo>
                  <a:lnTo>
                    <a:pt x="65151" y="0"/>
                  </a:lnTo>
                  <a:lnTo>
                    <a:pt x="65151" y="50977"/>
                  </a:lnTo>
                  <a:cubicBezTo>
                    <a:pt x="64846" y="71399"/>
                    <a:pt x="53988" y="81457"/>
                    <a:pt x="32575" y="81153"/>
                  </a:cubicBezTo>
                  <a:cubicBezTo>
                    <a:pt x="11163" y="81457"/>
                    <a:pt x="305" y="71399"/>
                    <a:pt x="0" y="509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2" name="Freihandform 361"/>
            <p:cNvSpPr/>
            <p:nvPr userDrawn="1"/>
          </p:nvSpPr>
          <p:spPr>
            <a:xfrm>
              <a:off x="4353588" y="751544"/>
              <a:ext cx="24003" cy="28575"/>
            </a:xfrm>
            <a:custGeom>
              <a:avLst/>
              <a:gdLst/>
              <a:ahLst/>
              <a:cxnLst/>
              <a:rect l="l" t="t" r="r" b="b"/>
              <a:pathLst>
                <a:path w="24003" h="28575">
                  <a:moveTo>
                    <a:pt x="7316" y="0"/>
                  </a:moveTo>
                  <a:lnTo>
                    <a:pt x="24003" y="0"/>
                  </a:lnTo>
                  <a:lnTo>
                    <a:pt x="13488" y="28575"/>
                  </a:lnTo>
                  <a:lnTo>
                    <a:pt x="0" y="28575"/>
                  </a:lnTo>
                  <a:lnTo>
                    <a:pt x="7316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1" name="Freihandform 360"/>
            <p:cNvSpPr/>
            <p:nvPr userDrawn="1"/>
          </p:nvSpPr>
          <p:spPr>
            <a:xfrm>
              <a:off x="4830829" y="751544"/>
              <a:ext cx="65151" cy="81159"/>
            </a:xfrm>
            <a:custGeom>
              <a:avLst/>
              <a:gdLst/>
              <a:ahLst/>
              <a:cxnLst/>
              <a:rect l="l" t="t" r="r" b="b"/>
              <a:pathLst>
                <a:path w="65151" h="81159">
                  <a:moveTo>
                    <a:pt x="0" y="0"/>
                  </a:moveTo>
                  <a:lnTo>
                    <a:pt x="16002" y="0"/>
                  </a:lnTo>
                  <a:lnTo>
                    <a:pt x="16002" y="46063"/>
                  </a:lnTo>
                  <a:cubicBezTo>
                    <a:pt x="15926" y="52921"/>
                    <a:pt x="17183" y="58331"/>
                    <a:pt x="19774" y="62293"/>
                  </a:cubicBezTo>
                  <a:cubicBezTo>
                    <a:pt x="22365" y="66484"/>
                    <a:pt x="26632" y="68580"/>
                    <a:pt x="32576" y="68580"/>
                  </a:cubicBezTo>
                  <a:cubicBezTo>
                    <a:pt x="38672" y="68580"/>
                    <a:pt x="42977" y="66484"/>
                    <a:pt x="45491" y="62293"/>
                  </a:cubicBezTo>
                  <a:cubicBezTo>
                    <a:pt x="47930" y="58331"/>
                    <a:pt x="49149" y="52921"/>
                    <a:pt x="49149" y="46063"/>
                  </a:cubicBezTo>
                  <a:lnTo>
                    <a:pt x="49149" y="0"/>
                  </a:lnTo>
                  <a:lnTo>
                    <a:pt x="65151" y="0"/>
                  </a:lnTo>
                  <a:lnTo>
                    <a:pt x="65151" y="50977"/>
                  </a:lnTo>
                  <a:cubicBezTo>
                    <a:pt x="64846" y="71399"/>
                    <a:pt x="53988" y="81457"/>
                    <a:pt x="32576" y="81153"/>
                  </a:cubicBezTo>
                  <a:cubicBezTo>
                    <a:pt x="11163" y="81457"/>
                    <a:pt x="305" y="71399"/>
                    <a:pt x="0" y="509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60" name="Freihandform 359"/>
            <p:cNvSpPr/>
            <p:nvPr userDrawn="1"/>
          </p:nvSpPr>
          <p:spPr>
            <a:xfrm>
              <a:off x="4917125" y="751544"/>
              <a:ext cx="44348" cy="79781"/>
            </a:xfrm>
            <a:custGeom>
              <a:avLst/>
              <a:gdLst/>
              <a:ahLst/>
              <a:cxnLst/>
              <a:rect l="l" t="t" r="r" b="b"/>
              <a:pathLst>
                <a:path w="44348" h="79781">
                  <a:moveTo>
                    <a:pt x="0" y="0"/>
                  </a:moveTo>
                  <a:lnTo>
                    <a:pt x="44348" y="0"/>
                  </a:lnTo>
                  <a:lnTo>
                    <a:pt x="44348" y="12573"/>
                  </a:lnTo>
                  <a:lnTo>
                    <a:pt x="16001" y="12573"/>
                  </a:lnTo>
                  <a:lnTo>
                    <a:pt x="16001" y="32232"/>
                  </a:lnTo>
                  <a:lnTo>
                    <a:pt x="42976" y="32232"/>
                  </a:lnTo>
                  <a:lnTo>
                    <a:pt x="42976" y="44805"/>
                  </a:lnTo>
                  <a:lnTo>
                    <a:pt x="16001" y="44805"/>
                  </a:lnTo>
                  <a:lnTo>
                    <a:pt x="16001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9" name="Freihandform 358"/>
            <p:cNvSpPr/>
            <p:nvPr userDrawn="1"/>
          </p:nvSpPr>
          <p:spPr>
            <a:xfrm>
              <a:off x="4974275" y="751544"/>
              <a:ext cx="47320" cy="79781"/>
            </a:xfrm>
            <a:custGeom>
              <a:avLst/>
              <a:gdLst/>
              <a:ahLst/>
              <a:cxnLst/>
              <a:rect l="l" t="t" r="r" b="b"/>
              <a:pathLst>
                <a:path w="47320" h="79781">
                  <a:moveTo>
                    <a:pt x="0" y="0"/>
                  </a:moveTo>
                  <a:lnTo>
                    <a:pt x="47091" y="0"/>
                  </a:lnTo>
                  <a:lnTo>
                    <a:pt x="47091" y="12573"/>
                  </a:lnTo>
                  <a:lnTo>
                    <a:pt x="16001" y="12573"/>
                  </a:lnTo>
                  <a:lnTo>
                    <a:pt x="16001" y="32232"/>
                  </a:lnTo>
                  <a:lnTo>
                    <a:pt x="44462" y="32232"/>
                  </a:lnTo>
                  <a:lnTo>
                    <a:pt x="44462" y="44805"/>
                  </a:lnTo>
                  <a:lnTo>
                    <a:pt x="16001" y="44805"/>
                  </a:lnTo>
                  <a:lnTo>
                    <a:pt x="16001" y="67208"/>
                  </a:lnTo>
                  <a:lnTo>
                    <a:pt x="47320" y="67208"/>
                  </a:lnTo>
                  <a:lnTo>
                    <a:pt x="47320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8" name="Freihandform 357"/>
            <p:cNvSpPr/>
            <p:nvPr userDrawn="1"/>
          </p:nvSpPr>
          <p:spPr>
            <a:xfrm>
              <a:off x="3483231" y="771088"/>
              <a:ext cx="44348" cy="61608"/>
            </a:xfrm>
            <a:custGeom>
              <a:avLst/>
              <a:gdLst/>
              <a:ahLst/>
              <a:cxnLst/>
              <a:rect l="l" t="t" r="r" b="b"/>
              <a:pathLst>
                <a:path w="44348" h="61608">
                  <a:moveTo>
                    <a:pt x="28461" y="0"/>
                  </a:moveTo>
                  <a:cubicBezTo>
                    <a:pt x="34404" y="0"/>
                    <a:pt x="39357" y="648"/>
                    <a:pt x="43320" y="1943"/>
                  </a:cubicBezTo>
                  <a:lnTo>
                    <a:pt x="41948" y="14059"/>
                  </a:lnTo>
                  <a:cubicBezTo>
                    <a:pt x="40653" y="13373"/>
                    <a:pt x="39205" y="12840"/>
                    <a:pt x="37605" y="12459"/>
                  </a:cubicBezTo>
                  <a:cubicBezTo>
                    <a:pt x="35928" y="12078"/>
                    <a:pt x="33909" y="11887"/>
                    <a:pt x="31547" y="11887"/>
                  </a:cubicBezTo>
                  <a:cubicBezTo>
                    <a:pt x="26822" y="11963"/>
                    <a:pt x="23089" y="13640"/>
                    <a:pt x="20345" y="16916"/>
                  </a:cubicBezTo>
                  <a:cubicBezTo>
                    <a:pt x="17450" y="20269"/>
                    <a:pt x="16002" y="24803"/>
                    <a:pt x="16002" y="30518"/>
                  </a:cubicBezTo>
                  <a:cubicBezTo>
                    <a:pt x="16002" y="36004"/>
                    <a:pt x="17335" y="40538"/>
                    <a:pt x="20002" y="44120"/>
                  </a:cubicBezTo>
                  <a:cubicBezTo>
                    <a:pt x="22593" y="47777"/>
                    <a:pt x="26556" y="49644"/>
                    <a:pt x="31890" y="49720"/>
                  </a:cubicBezTo>
                  <a:cubicBezTo>
                    <a:pt x="34099" y="49720"/>
                    <a:pt x="36309" y="49378"/>
                    <a:pt x="38519" y="48692"/>
                  </a:cubicBezTo>
                  <a:cubicBezTo>
                    <a:pt x="40653" y="48158"/>
                    <a:pt x="42367" y="47587"/>
                    <a:pt x="43663" y="46977"/>
                  </a:cubicBezTo>
                  <a:lnTo>
                    <a:pt x="44348" y="59665"/>
                  </a:lnTo>
                  <a:cubicBezTo>
                    <a:pt x="42215" y="60350"/>
                    <a:pt x="39929" y="60808"/>
                    <a:pt x="37490" y="61036"/>
                  </a:cubicBezTo>
                  <a:cubicBezTo>
                    <a:pt x="35052" y="61417"/>
                    <a:pt x="32233" y="61608"/>
                    <a:pt x="29032" y="61608"/>
                  </a:cubicBezTo>
                  <a:cubicBezTo>
                    <a:pt x="19431" y="61531"/>
                    <a:pt x="12230" y="58560"/>
                    <a:pt x="7429" y="52692"/>
                  </a:cubicBezTo>
                  <a:cubicBezTo>
                    <a:pt x="2476" y="46977"/>
                    <a:pt x="0" y="39586"/>
                    <a:pt x="0" y="30518"/>
                  </a:cubicBezTo>
                  <a:cubicBezTo>
                    <a:pt x="0" y="21755"/>
                    <a:pt x="2476" y="14516"/>
                    <a:pt x="7429" y="8801"/>
                  </a:cubicBezTo>
                  <a:cubicBezTo>
                    <a:pt x="12306" y="3010"/>
                    <a:pt x="19317" y="76"/>
                    <a:pt x="284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7" name="Freihandform 356"/>
            <p:cNvSpPr/>
            <p:nvPr userDrawn="1"/>
          </p:nvSpPr>
          <p:spPr>
            <a:xfrm>
              <a:off x="3568956" y="771088"/>
              <a:ext cx="61608" cy="61608"/>
            </a:xfrm>
            <a:custGeom>
              <a:avLst/>
              <a:gdLst/>
              <a:ahLst/>
              <a:cxnLst/>
              <a:rect l="l" t="t" r="r" b="b"/>
              <a:pathLst>
                <a:path w="61608" h="61608">
                  <a:moveTo>
                    <a:pt x="30747" y="0"/>
                  </a:moveTo>
                  <a:cubicBezTo>
                    <a:pt x="39738" y="76"/>
                    <a:pt x="47092" y="2819"/>
                    <a:pt x="52807" y="8230"/>
                  </a:cubicBezTo>
                  <a:cubicBezTo>
                    <a:pt x="58598" y="13716"/>
                    <a:pt x="61531" y="21374"/>
                    <a:pt x="61608" y="31204"/>
                  </a:cubicBezTo>
                  <a:cubicBezTo>
                    <a:pt x="61608" y="39814"/>
                    <a:pt x="58941" y="46977"/>
                    <a:pt x="53607" y="52692"/>
                  </a:cubicBezTo>
                  <a:cubicBezTo>
                    <a:pt x="48273" y="58483"/>
                    <a:pt x="40653" y="61455"/>
                    <a:pt x="30747" y="61608"/>
                  </a:cubicBezTo>
                  <a:cubicBezTo>
                    <a:pt x="20993" y="61455"/>
                    <a:pt x="13449" y="58483"/>
                    <a:pt x="8115" y="52692"/>
                  </a:cubicBezTo>
                  <a:cubicBezTo>
                    <a:pt x="2705" y="46977"/>
                    <a:pt x="0" y="39814"/>
                    <a:pt x="0" y="31204"/>
                  </a:cubicBezTo>
                  <a:cubicBezTo>
                    <a:pt x="76" y="21374"/>
                    <a:pt x="3048" y="13716"/>
                    <a:pt x="8915" y="8230"/>
                  </a:cubicBezTo>
                  <a:cubicBezTo>
                    <a:pt x="14630" y="2819"/>
                    <a:pt x="21907" y="76"/>
                    <a:pt x="30747" y="0"/>
                  </a:cubicBezTo>
                  <a:close/>
                  <a:moveTo>
                    <a:pt x="30747" y="11887"/>
                  </a:moveTo>
                  <a:cubicBezTo>
                    <a:pt x="25870" y="11963"/>
                    <a:pt x="22212" y="13754"/>
                    <a:pt x="19774" y="17259"/>
                  </a:cubicBezTo>
                  <a:cubicBezTo>
                    <a:pt x="17259" y="20688"/>
                    <a:pt x="16002" y="24727"/>
                    <a:pt x="16002" y="29375"/>
                  </a:cubicBezTo>
                  <a:cubicBezTo>
                    <a:pt x="16002" y="30518"/>
                    <a:pt x="16078" y="31661"/>
                    <a:pt x="16231" y="32804"/>
                  </a:cubicBezTo>
                  <a:cubicBezTo>
                    <a:pt x="16383" y="34099"/>
                    <a:pt x="16573" y="35319"/>
                    <a:pt x="16802" y="36462"/>
                  </a:cubicBezTo>
                  <a:cubicBezTo>
                    <a:pt x="17259" y="38900"/>
                    <a:pt x="18021" y="41110"/>
                    <a:pt x="19088" y="43091"/>
                  </a:cubicBezTo>
                  <a:cubicBezTo>
                    <a:pt x="20231" y="45072"/>
                    <a:pt x="21755" y="46634"/>
                    <a:pt x="23660" y="47777"/>
                  </a:cubicBezTo>
                  <a:cubicBezTo>
                    <a:pt x="25489" y="49073"/>
                    <a:pt x="27851" y="49720"/>
                    <a:pt x="30747" y="49720"/>
                  </a:cubicBezTo>
                  <a:cubicBezTo>
                    <a:pt x="33718" y="49720"/>
                    <a:pt x="36195" y="49111"/>
                    <a:pt x="38176" y="47892"/>
                  </a:cubicBezTo>
                  <a:cubicBezTo>
                    <a:pt x="40081" y="46749"/>
                    <a:pt x="41605" y="45187"/>
                    <a:pt x="42748" y="43205"/>
                  </a:cubicBezTo>
                  <a:cubicBezTo>
                    <a:pt x="43891" y="41224"/>
                    <a:pt x="44653" y="39014"/>
                    <a:pt x="45034" y="36576"/>
                  </a:cubicBezTo>
                  <a:cubicBezTo>
                    <a:pt x="45415" y="34214"/>
                    <a:pt x="45606" y="31813"/>
                    <a:pt x="45606" y="29375"/>
                  </a:cubicBezTo>
                  <a:cubicBezTo>
                    <a:pt x="45606" y="24651"/>
                    <a:pt x="44425" y="20574"/>
                    <a:pt x="42062" y="17145"/>
                  </a:cubicBezTo>
                  <a:cubicBezTo>
                    <a:pt x="39548" y="13716"/>
                    <a:pt x="35776" y="11963"/>
                    <a:pt x="30747" y="1188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6" name="Freihandform 355"/>
            <p:cNvSpPr/>
            <p:nvPr userDrawn="1"/>
          </p:nvSpPr>
          <p:spPr>
            <a:xfrm>
              <a:off x="3713736" y="771088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5" name="Freihandform 354"/>
            <p:cNvSpPr/>
            <p:nvPr userDrawn="1"/>
          </p:nvSpPr>
          <p:spPr>
            <a:xfrm>
              <a:off x="3847086" y="771088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4" name="Freihandform 353"/>
            <p:cNvSpPr/>
            <p:nvPr userDrawn="1"/>
          </p:nvSpPr>
          <p:spPr>
            <a:xfrm>
              <a:off x="3917877" y="771088"/>
              <a:ext cx="34633" cy="60236"/>
            </a:xfrm>
            <a:custGeom>
              <a:avLst/>
              <a:gdLst/>
              <a:ahLst/>
              <a:cxnLst/>
              <a:rect l="l" t="t" r="r" b="b"/>
              <a:pathLst>
                <a:path w="34633" h="60236">
                  <a:moveTo>
                    <a:pt x="29946" y="0"/>
                  </a:moveTo>
                  <a:cubicBezTo>
                    <a:pt x="31470" y="0"/>
                    <a:pt x="33032" y="152"/>
                    <a:pt x="34633" y="457"/>
                  </a:cubicBezTo>
                  <a:lnTo>
                    <a:pt x="34633" y="15888"/>
                  </a:lnTo>
                  <a:cubicBezTo>
                    <a:pt x="33032" y="15049"/>
                    <a:pt x="30746" y="14630"/>
                    <a:pt x="27775" y="14630"/>
                  </a:cubicBezTo>
                  <a:cubicBezTo>
                    <a:pt x="24727" y="14630"/>
                    <a:pt x="22364" y="15469"/>
                    <a:pt x="20688" y="17145"/>
                  </a:cubicBezTo>
                  <a:cubicBezTo>
                    <a:pt x="19012" y="18745"/>
                    <a:pt x="17754" y="20841"/>
                    <a:pt x="16916" y="23431"/>
                  </a:cubicBezTo>
                  <a:cubicBezTo>
                    <a:pt x="16154" y="25870"/>
                    <a:pt x="15697" y="28461"/>
                    <a:pt x="15545" y="31204"/>
                  </a:cubicBezTo>
                  <a:cubicBezTo>
                    <a:pt x="15392" y="33871"/>
                    <a:pt x="15316" y="36347"/>
                    <a:pt x="15316" y="38633"/>
                  </a:cubicBezTo>
                  <a:lnTo>
                    <a:pt x="15316" y="60236"/>
                  </a:lnTo>
                  <a:lnTo>
                    <a:pt x="0" y="60236"/>
                  </a:lnTo>
                  <a:lnTo>
                    <a:pt x="0" y="1372"/>
                  </a:lnTo>
                  <a:lnTo>
                    <a:pt x="13601" y="1372"/>
                  </a:lnTo>
                  <a:lnTo>
                    <a:pt x="13601" y="14745"/>
                  </a:lnTo>
                  <a:lnTo>
                    <a:pt x="13830" y="14745"/>
                  </a:lnTo>
                  <a:cubicBezTo>
                    <a:pt x="14287" y="11697"/>
                    <a:pt x="15964" y="8534"/>
                    <a:pt x="18859" y="5258"/>
                  </a:cubicBezTo>
                  <a:cubicBezTo>
                    <a:pt x="21679" y="1905"/>
                    <a:pt x="25374" y="152"/>
                    <a:pt x="29946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3" name="Freihandform 352"/>
            <p:cNvSpPr/>
            <p:nvPr userDrawn="1"/>
          </p:nvSpPr>
          <p:spPr>
            <a:xfrm>
              <a:off x="3961387" y="771084"/>
              <a:ext cx="53149" cy="61613"/>
            </a:xfrm>
            <a:custGeom>
              <a:avLst/>
              <a:gdLst/>
              <a:ahLst/>
              <a:cxnLst/>
              <a:rect l="l" t="t" r="r" b="b"/>
              <a:pathLst>
                <a:path w="53149" h="61613">
                  <a:moveTo>
                    <a:pt x="26860" y="5"/>
                  </a:moveTo>
                  <a:cubicBezTo>
                    <a:pt x="44005" y="-224"/>
                    <a:pt x="52464" y="8044"/>
                    <a:pt x="52235" y="24808"/>
                  </a:cubicBezTo>
                  <a:lnTo>
                    <a:pt x="52235" y="32352"/>
                  </a:lnTo>
                  <a:cubicBezTo>
                    <a:pt x="52235" y="38067"/>
                    <a:pt x="52311" y="42982"/>
                    <a:pt x="52464" y="47097"/>
                  </a:cubicBezTo>
                  <a:cubicBezTo>
                    <a:pt x="52616" y="51440"/>
                    <a:pt x="52845" y="55821"/>
                    <a:pt x="53149" y="60241"/>
                  </a:cubicBezTo>
                  <a:lnTo>
                    <a:pt x="39662" y="60241"/>
                  </a:lnTo>
                  <a:cubicBezTo>
                    <a:pt x="39205" y="56660"/>
                    <a:pt x="38976" y="53726"/>
                    <a:pt x="38976" y="51440"/>
                  </a:cubicBezTo>
                  <a:lnTo>
                    <a:pt x="38748" y="51440"/>
                  </a:lnTo>
                  <a:cubicBezTo>
                    <a:pt x="36919" y="54640"/>
                    <a:pt x="34366" y="57117"/>
                    <a:pt x="31090" y="58869"/>
                  </a:cubicBezTo>
                  <a:cubicBezTo>
                    <a:pt x="27737" y="60698"/>
                    <a:pt x="24232" y="61613"/>
                    <a:pt x="20574" y="61613"/>
                  </a:cubicBezTo>
                  <a:cubicBezTo>
                    <a:pt x="15240" y="61536"/>
                    <a:pt x="10554" y="60012"/>
                    <a:pt x="6515" y="57041"/>
                  </a:cubicBezTo>
                  <a:cubicBezTo>
                    <a:pt x="2248" y="54069"/>
                    <a:pt x="76" y="49764"/>
                    <a:pt x="0" y="44125"/>
                  </a:cubicBezTo>
                  <a:cubicBezTo>
                    <a:pt x="0" y="39705"/>
                    <a:pt x="991" y="36124"/>
                    <a:pt x="2972" y="33381"/>
                  </a:cubicBezTo>
                  <a:cubicBezTo>
                    <a:pt x="4801" y="30637"/>
                    <a:pt x="7163" y="28618"/>
                    <a:pt x="10058" y="27323"/>
                  </a:cubicBezTo>
                  <a:cubicBezTo>
                    <a:pt x="13106" y="25875"/>
                    <a:pt x="16345" y="24922"/>
                    <a:pt x="19774" y="24465"/>
                  </a:cubicBezTo>
                  <a:cubicBezTo>
                    <a:pt x="23279" y="24084"/>
                    <a:pt x="26632" y="23894"/>
                    <a:pt x="29832" y="23894"/>
                  </a:cubicBezTo>
                  <a:lnTo>
                    <a:pt x="38290" y="23894"/>
                  </a:lnTo>
                  <a:cubicBezTo>
                    <a:pt x="38290" y="19169"/>
                    <a:pt x="37224" y="15855"/>
                    <a:pt x="35090" y="13950"/>
                  </a:cubicBezTo>
                  <a:cubicBezTo>
                    <a:pt x="32956" y="12121"/>
                    <a:pt x="29604" y="11206"/>
                    <a:pt x="25032" y="11206"/>
                  </a:cubicBezTo>
                  <a:cubicBezTo>
                    <a:pt x="18326" y="11283"/>
                    <a:pt x="12268" y="13416"/>
                    <a:pt x="6858" y="17607"/>
                  </a:cubicBezTo>
                  <a:lnTo>
                    <a:pt x="6401" y="4463"/>
                  </a:lnTo>
                  <a:cubicBezTo>
                    <a:pt x="12954" y="1567"/>
                    <a:pt x="19774" y="81"/>
                    <a:pt x="26860" y="5"/>
                  </a:cubicBezTo>
                  <a:close/>
                  <a:moveTo>
                    <a:pt x="29032" y="33038"/>
                  </a:moveTo>
                  <a:cubicBezTo>
                    <a:pt x="28118" y="33038"/>
                    <a:pt x="27203" y="33114"/>
                    <a:pt x="26289" y="33266"/>
                  </a:cubicBezTo>
                  <a:cubicBezTo>
                    <a:pt x="24308" y="33495"/>
                    <a:pt x="22441" y="33952"/>
                    <a:pt x="20688" y="34638"/>
                  </a:cubicBezTo>
                  <a:cubicBezTo>
                    <a:pt x="18936" y="35324"/>
                    <a:pt x="17526" y="36352"/>
                    <a:pt x="16459" y="37724"/>
                  </a:cubicBezTo>
                  <a:cubicBezTo>
                    <a:pt x="15240" y="39096"/>
                    <a:pt x="14630" y="40924"/>
                    <a:pt x="14630" y="43210"/>
                  </a:cubicBezTo>
                  <a:cubicBezTo>
                    <a:pt x="14630" y="45649"/>
                    <a:pt x="15583" y="47439"/>
                    <a:pt x="17488" y="48582"/>
                  </a:cubicBezTo>
                  <a:cubicBezTo>
                    <a:pt x="19240" y="49802"/>
                    <a:pt x="21526" y="50411"/>
                    <a:pt x="24346" y="50411"/>
                  </a:cubicBezTo>
                  <a:cubicBezTo>
                    <a:pt x="29070" y="50335"/>
                    <a:pt x="32652" y="48582"/>
                    <a:pt x="35090" y="45153"/>
                  </a:cubicBezTo>
                  <a:cubicBezTo>
                    <a:pt x="37300" y="41724"/>
                    <a:pt x="38367" y="37686"/>
                    <a:pt x="38290" y="33038"/>
                  </a:cubicBezTo>
                  <a:lnTo>
                    <a:pt x="31661" y="33038"/>
                  </a:lnTo>
                  <a:cubicBezTo>
                    <a:pt x="30823" y="33038"/>
                    <a:pt x="29947" y="33038"/>
                    <a:pt x="29032" y="3303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2" name="Freihandform 351"/>
            <p:cNvSpPr/>
            <p:nvPr userDrawn="1"/>
          </p:nvSpPr>
          <p:spPr>
            <a:xfrm>
              <a:off x="4056636" y="771088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1" name="Freihandform 350"/>
            <p:cNvSpPr/>
            <p:nvPr userDrawn="1"/>
          </p:nvSpPr>
          <p:spPr>
            <a:xfrm>
              <a:off x="4224276" y="771088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2" y="49797"/>
                    <a:pt x="41948" y="48577"/>
                  </a:cubicBezTo>
                  <a:cubicBezTo>
                    <a:pt x="45149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8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4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50" name="Freihandform 349"/>
            <p:cNvSpPr/>
            <p:nvPr userDrawn="1"/>
          </p:nvSpPr>
          <p:spPr>
            <a:xfrm>
              <a:off x="4382391" y="771088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9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8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4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9" name="Freihandform 348"/>
            <p:cNvSpPr/>
            <p:nvPr userDrawn="1"/>
          </p:nvSpPr>
          <p:spPr>
            <a:xfrm>
              <a:off x="4452838" y="771086"/>
              <a:ext cx="54064" cy="60238"/>
            </a:xfrm>
            <a:custGeom>
              <a:avLst/>
              <a:gdLst/>
              <a:ahLst/>
              <a:cxnLst/>
              <a:rect l="l" t="t" r="r" b="b"/>
              <a:pathLst>
                <a:path w="54064" h="60238">
                  <a:moveTo>
                    <a:pt x="34061" y="2"/>
                  </a:moveTo>
                  <a:cubicBezTo>
                    <a:pt x="40995" y="78"/>
                    <a:pt x="46101" y="2250"/>
                    <a:pt x="49377" y="6517"/>
                  </a:cubicBezTo>
                  <a:cubicBezTo>
                    <a:pt x="52502" y="10784"/>
                    <a:pt x="54064" y="16309"/>
                    <a:pt x="54064" y="23091"/>
                  </a:cubicBezTo>
                  <a:lnTo>
                    <a:pt x="54064" y="60238"/>
                  </a:lnTo>
                  <a:lnTo>
                    <a:pt x="38748" y="60238"/>
                  </a:lnTo>
                  <a:lnTo>
                    <a:pt x="38748" y="28806"/>
                  </a:lnTo>
                  <a:cubicBezTo>
                    <a:pt x="38748" y="26901"/>
                    <a:pt x="38710" y="24957"/>
                    <a:pt x="38633" y="22976"/>
                  </a:cubicBezTo>
                  <a:cubicBezTo>
                    <a:pt x="38557" y="20995"/>
                    <a:pt x="38176" y="19204"/>
                    <a:pt x="37490" y="17604"/>
                  </a:cubicBezTo>
                  <a:cubicBezTo>
                    <a:pt x="36957" y="15852"/>
                    <a:pt x="36004" y="14442"/>
                    <a:pt x="34633" y="13375"/>
                  </a:cubicBezTo>
                  <a:cubicBezTo>
                    <a:pt x="33185" y="12384"/>
                    <a:pt x="31242" y="11889"/>
                    <a:pt x="28803" y="11889"/>
                  </a:cubicBezTo>
                  <a:cubicBezTo>
                    <a:pt x="26060" y="11889"/>
                    <a:pt x="23851" y="12537"/>
                    <a:pt x="22174" y="13832"/>
                  </a:cubicBezTo>
                  <a:cubicBezTo>
                    <a:pt x="20498" y="15128"/>
                    <a:pt x="19126" y="16766"/>
                    <a:pt x="18059" y="18747"/>
                  </a:cubicBezTo>
                  <a:cubicBezTo>
                    <a:pt x="17069" y="20728"/>
                    <a:pt x="16383" y="22824"/>
                    <a:pt x="16002" y="25034"/>
                  </a:cubicBezTo>
                  <a:cubicBezTo>
                    <a:pt x="15545" y="27320"/>
                    <a:pt x="15316" y="29453"/>
                    <a:pt x="15316" y="31434"/>
                  </a:cubicBezTo>
                  <a:lnTo>
                    <a:pt x="15316" y="60238"/>
                  </a:lnTo>
                  <a:lnTo>
                    <a:pt x="0" y="60238"/>
                  </a:lnTo>
                  <a:lnTo>
                    <a:pt x="0" y="1374"/>
                  </a:lnTo>
                  <a:lnTo>
                    <a:pt x="14516" y="1374"/>
                  </a:lnTo>
                  <a:lnTo>
                    <a:pt x="14516" y="9375"/>
                  </a:lnTo>
                  <a:lnTo>
                    <a:pt x="14745" y="9375"/>
                  </a:lnTo>
                  <a:cubicBezTo>
                    <a:pt x="19621" y="3050"/>
                    <a:pt x="26060" y="-74"/>
                    <a:pt x="34061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8" name="Freihandform 347"/>
            <p:cNvSpPr/>
            <p:nvPr userDrawn="1"/>
          </p:nvSpPr>
          <p:spPr>
            <a:xfrm>
              <a:off x="4518915" y="771088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9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8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4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7" name="Freihandform 346"/>
            <p:cNvSpPr/>
            <p:nvPr userDrawn="1"/>
          </p:nvSpPr>
          <p:spPr>
            <a:xfrm>
              <a:off x="4586532" y="771088"/>
              <a:ext cx="34633" cy="60236"/>
            </a:xfrm>
            <a:custGeom>
              <a:avLst/>
              <a:gdLst/>
              <a:ahLst/>
              <a:cxnLst/>
              <a:rect l="l" t="t" r="r" b="b"/>
              <a:pathLst>
                <a:path w="34633" h="60236">
                  <a:moveTo>
                    <a:pt x="29946" y="0"/>
                  </a:moveTo>
                  <a:cubicBezTo>
                    <a:pt x="31470" y="0"/>
                    <a:pt x="33033" y="152"/>
                    <a:pt x="34633" y="457"/>
                  </a:cubicBezTo>
                  <a:lnTo>
                    <a:pt x="34633" y="15888"/>
                  </a:lnTo>
                  <a:cubicBezTo>
                    <a:pt x="33033" y="15049"/>
                    <a:pt x="30747" y="14630"/>
                    <a:pt x="27775" y="14630"/>
                  </a:cubicBezTo>
                  <a:cubicBezTo>
                    <a:pt x="24727" y="14630"/>
                    <a:pt x="22364" y="15469"/>
                    <a:pt x="20688" y="17145"/>
                  </a:cubicBezTo>
                  <a:cubicBezTo>
                    <a:pt x="19012" y="18745"/>
                    <a:pt x="17754" y="20841"/>
                    <a:pt x="16916" y="23431"/>
                  </a:cubicBezTo>
                  <a:cubicBezTo>
                    <a:pt x="16154" y="25870"/>
                    <a:pt x="15697" y="28461"/>
                    <a:pt x="15545" y="31204"/>
                  </a:cubicBezTo>
                  <a:cubicBezTo>
                    <a:pt x="15392" y="33871"/>
                    <a:pt x="15316" y="36347"/>
                    <a:pt x="15316" y="38633"/>
                  </a:cubicBezTo>
                  <a:lnTo>
                    <a:pt x="15316" y="60236"/>
                  </a:lnTo>
                  <a:lnTo>
                    <a:pt x="0" y="60236"/>
                  </a:lnTo>
                  <a:lnTo>
                    <a:pt x="0" y="1372"/>
                  </a:lnTo>
                  <a:lnTo>
                    <a:pt x="13601" y="1372"/>
                  </a:lnTo>
                  <a:lnTo>
                    <a:pt x="13601" y="14745"/>
                  </a:lnTo>
                  <a:lnTo>
                    <a:pt x="13830" y="14745"/>
                  </a:lnTo>
                  <a:cubicBezTo>
                    <a:pt x="14287" y="11697"/>
                    <a:pt x="15964" y="8534"/>
                    <a:pt x="18859" y="5258"/>
                  </a:cubicBezTo>
                  <a:cubicBezTo>
                    <a:pt x="21679" y="1905"/>
                    <a:pt x="25374" y="152"/>
                    <a:pt x="29946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6" name="Freihandform 345"/>
            <p:cNvSpPr/>
            <p:nvPr userDrawn="1"/>
          </p:nvSpPr>
          <p:spPr>
            <a:xfrm>
              <a:off x="4630039" y="767276"/>
              <a:ext cx="57838" cy="85616"/>
            </a:xfrm>
            <a:custGeom>
              <a:avLst/>
              <a:gdLst/>
              <a:ahLst/>
              <a:cxnLst/>
              <a:rect l="l" t="t" r="r" b="b"/>
              <a:pathLst>
                <a:path w="57838" h="85616">
                  <a:moveTo>
                    <a:pt x="24919" y="2"/>
                  </a:moveTo>
                  <a:cubicBezTo>
                    <a:pt x="32692" y="-74"/>
                    <a:pt x="38712" y="3050"/>
                    <a:pt x="42979" y="9375"/>
                  </a:cubicBezTo>
                  <a:lnTo>
                    <a:pt x="43207" y="9375"/>
                  </a:lnTo>
                  <a:lnTo>
                    <a:pt x="43207" y="1374"/>
                  </a:lnTo>
                  <a:lnTo>
                    <a:pt x="57838" y="1374"/>
                  </a:lnTo>
                  <a:lnTo>
                    <a:pt x="57838" y="54523"/>
                  </a:lnTo>
                  <a:cubicBezTo>
                    <a:pt x="57838" y="56428"/>
                    <a:pt x="57762" y="58371"/>
                    <a:pt x="57609" y="60352"/>
                  </a:cubicBezTo>
                  <a:cubicBezTo>
                    <a:pt x="57381" y="62334"/>
                    <a:pt x="57038" y="64239"/>
                    <a:pt x="56580" y="66067"/>
                  </a:cubicBezTo>
                  <a:cubicBezTo>
                    <a:pt x="55590" y="69801"/>
                    <a:pt x="53914" y="73116"/>
                    <a:pt x="51551" y="76011"/>
                  </a:cubicBezTo>
                  <a:cubicBezTo>
                    <a:pt x="49342" y="78907"/>
                    <a:pt x="46179" y="81193"/>
                    <a:pt x="42064" y="82869"/>
                  </a:cubicBezTo>
                  <a:cubicBezTo>
                    <a:pt x="38026" y="84622"/>
                    <a:pt x="32920" y="85536"/>
                    <a:pt x="26748" y="85613"/>
                  </a:cubicBezTo>
                  <a:cubicBezTo>
                    <a:pt x="20576" y="85689"/>
                    <a:pt x="13794" y="84355"/>
                    <a:pt x="6403" y="81612"/>
                  </a:cubicBezTo>
                  <a:lnTo>
                    <a:pt x="7660" y="68582"/>
                  </a:lnTo>
                  <a:cubicBezTo>
                    <a:pt x="10175" y="69877"/>
                    <a:pt x="13032" y="71020"/>
                    <a:pt x="16233" y="72011"/>
                  </a:cubicBezTo>
                  <a:cubicBezTo>
                    <a:pt x="19433" y="73078"/>
                    <a:pt x="22290" y="73649"/>
                    <a:pt x="24805" y="73725"/>
                  </a:cubicBezTo>
                  <a:cubicBezTo>
                    <a:pt x="28996" y="73649"/>
                    <a:pt x="32349" y="72925"/>
                    <a:pt x="34864" y="71554"/>
                  </a:cubicBezTo>
                  <a:cubicBezTo>
                    <a:pt x="37226" y="70106"/>
                    <a:pt x="38978" y="68277"/>
                    <a:pt x="40121" y="66067"/>
                  </a:cubicBezTo>
                  <a:cubicBezTo>
                    <a:pt x="41264" y="63781"/>
                    <a:pt x="41988" y="61305"/>
                    <a:pt x="42293" y="58638"/>
                  </a:cubicBezTo>
                  <a:cubicBezTo>
                    <a:pt x="42445" y="55971"/>
                    <a:pt x="42522" y="53380"/>
                    <a:pt x="42522" y="50865"/>
                  </a:cubicBezTo>
                  <a:lnTo>
                    <a:pt x="42293" y="50865"/>
                  </a:lnTo>
                  <a:cubicBezTo>
                    <a:pt x="40845" y="53456"/>
                    <a:pt x="38559" y="55628"/>
                    <a:pt x="35435" y="57381"/>
                  </a:cubicBezTo>
                  <a:cubicBezTo>
                    <a:pt x="32235" y="59286"/>
                    <a:pt x="28425" y="60238"/>
                    <a:pt x="24005" y="60238"/>
                  </a:cubicBezTo>
                  <a:cubicBezTo>
                    <a:pt x="15394" y="60086"/>
                    <a:pt x="9260" y="57076"/>
                    <a:pt x="5603" y="51208"/>
                  </a:cubicBezTo>
                  <a:cubicBezTo>
                    <a:pt x="1793" y="45570"/>
                    <a:pt x="-74" y="38673"/>
                    <a:pt x="2" y="30520"/>
                  </a:cubicBezTo>
                  <a:cubicBezTo>
                    <a:pt x="-74" y="23052"/>
                    <a:pt x="1907" y="16156"/>
                    <a:pt x="5946" y="9832"/>
                  </a:cubicBezTo>
                  <a:cubicBezTo>
                    <a:pt x="9908" y="3507"/>
                    <a:pt x="16233" y="231"/>
                    <a:pt x="24919" y="2"/>
                  </a:cubicBezTo>
                  <a:close/>
                  <a:moveTo>
                    <a:pt x="29720" y="11889"/>
                  </a:moveTo>
                  <a:cubicBezTo>
                    <a:pt x="24615" y="12042"/>
                    <a:pt x="21071" y="13985"/>
                    <a:pt x="19090" y="17718"/>
                  </a:cubicBezTo>
                  <a:cubicBezTo>
                    <a:pt x="16956" y="21452"/>
                    <a:pt x="15928" y="25719"/>
                    <a:pt x="16004" y="30520"/>
                  </a:cubicBezTo>
                  <a:cubicBezTo>
                    <a:pt x="16004" y="34787"/>
                    <a:pt x="17109" y="38750"/>
                    <a:pt x="19319" y="42407"/>
                  </a:cubicBezTo>
                  <a:cubicBezTo>
                    <a:pt x="20462" y="44160"/>
                    <a:pt x="21833" y="45570"/>
                    <a:pt x="23434" y="46636"/>
                  </a:cubicBezTo>
                  <a:cubicBezTo>
                    <a:pt x="25034" y="47779"/>
                    <a:pt x="26901" y="48351"/>
                    <a:pt x="29034" y="48351"/>
                  </a:cubicBezTo>
                  <a:cubicBezTo>
                    <a:pt x="33835" y="48275"/>
                    <a:pt x="37302" y="46446"/>
                    <a:pt x="39435" y="42864"/>
                  </a:cubicBezTo>
                  <a:cubicBezTo>
                    <a:pt x="41493" y="39435"/>
                    <a:pt x="42522" y="35206"/>
                    <a:pt x="42522" y="30177"/>
                  </a:cubicBezTo>
                  <a:cubicBezTo>
                    <a:pt x="42522" y="24996"/>
                    <a:pt x="41531" y="20690"/>
                    <a:pt x="39550" y="17261"/>
                  </a:cubicBezTo>
                  <a:cubicBezTo>
                    <a:pt x="37416" y="13756"/>
                    <a:pt x="34140" y="11965"/>
                    <a:pt x="29720" y="11889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5" name="Freihandform 344"/>
            <p:cNvSpPr/>
            <p:nvPr userDrawn="1"/>
          </p:nvSpPr>
          <p:spPr>
            <a:xfrm>
              <a:off x="4734817" y="771084"/>
              <a:ext cx="53149" cy="61613"/>
            </a:xfrm>
            <a:custGeom>
              <a:avLst/>
              <a:gdLst/>
              <a:ahLst/>
              <a:cxnLst/>
              <a:rect l="l" t="t" r="r" b="b"/>
              <a:pathLst>
                <a:path w="53149" h="61613">
                  <a:moveTo>
                    <a:pt x="26861" y="5"/>
                  </a:moveTo>
                  <a:cubicBezTo>
                    <a:pt x="44006" y="-224"/>
                    <a:pt x="52464" y="8044"/>
                    <a:pt x="52235" y="24808"/>
                  </a:cubicBezTo>
                  <a:lnTo>
                    <a:pt x="52235" y="32352"/>
                  </a:lnTo>
                  <a:cubicBezTo>
                    <a:pt x="52235" y="38067"/>
                    <a:pt x="52311" y="42982"/>
                    <a:pt x="52464" y="47097"/>
                  </a:cubicBezTo>
                  <a:cubicBezTo>
                    <a:pt x="52616" y="51440"/>
                    <a:pt x="52845" y="55821"/>
                    <a:pt x="53149" y="60241"/>
                  </a:cubicBezTo>
                  <a:lnTo>
                    <a:pt x="39662" y="60241"/>
                  </a:lnTo>
                  <a:cubicBezTo>
                    <a:pt x="39205" y="56660"/>
                    <a:pt x="38976" y="53726"/>
                    <a:pt x="38976" y="51440"/>
                  </a:cubicBezTo>
                  <a:lnTo>
                    <a:pt x="38748" y="51440"/>
                  </a:lnTo>
                  <a:cubicBezTo>
                    <a:pt x="36919" y="54640"/>
                    <a:pt x="34366" y="57117"/>
                    <a:pt x="31090" y="58869"/>
                  </a:cubicBezTo>
                  <a:cubicBezTo>
                    <a:pt x="27737" y="60698"/>
                    <a:pt x="24232" y="61613"/>
                    <a:pt x="20574" y="61613"/>
                  </a:cubicBezTo>
                  <a:cubicBezTo>
                    <a:pt x="15240" y="61536"/>
                    <a:pt x="10554" y="60012"/>
                    <a:pt x="6515" y="57041"/>
                  </a:cubicBezTo>
                  <a:cubicBezTo>
                    <a:pt x="2248" y="54069"/>
                    <a:pt x="76" y="49764"/>
                    <a:pt x="0" y="44125"/>
                  </a:cubicBezTo>
                  <a:cubicBezTo>
                    <a:pt x="0" y="39705"/>
                    <a:pt x="991" y="36124"/>
                    <a:pt x="2972" y="33381"/>
                  </a:cubicBezTo>
                  <a:cubicBezTo>
                    <a:pt x="4801" y="30637"/>
                    <a:pt x="7163" y="28618"/>
                    <a:pt x="10058" y="27323"/>
                  </a:cubicBezTo>
                  <a:cubicBezTo>
                    <a:pt x="13106" y="25875"/>
                    <a:pt x="16345" y="24922"/>
                    <a:pt x="19774" y="24465"/>
                  </a:cubicBezTo>
                  <a:cubicBezTo>
                    <a:pt x="23279" y="24084"/>
                    <a:pt x="26632" y="23894"/>
                    <a:pt x="29832" y="23894"/>
                  </a:cubicBezTo>
                  <a:lnTo>
                    <a:pt x="38291" y="23894"/>
                  </a:lnTo>
                  <a:cubicBezTo>
                    <a:pt x="38291" y="19169"/>
                    <a:pt x="37224" y="15855"/>
                    <a:pt x="35090" y="13950"/>
                  </a:cubicBezTo>
                  <a:cubicBezTo>
                    <a:pt x="32957" y="12121"/>
                    <a:pt x="29604" y="11206"/>
                    <a:pt x="25032" y="11206"/>
                  </a:cubicBezTo>
                  <a:cubicBezTo>
                    <a:pt x="18326" y="11283"/>
                    <a:pt x="12268" y="13416"/>
                    <a:pt x="6858" y="17607"/>
                  </a:cubicBezTo>
                  <a:lnTo>
                    <a:pt x="6401" y="4463"/>
                  </a:lnTo>
                  <a:cubicBezTo>
                    <a:pt x="12954" y="1567"/>
                    <a:pt x="19774" y="81"/>
                    <a:pt x="26861" y="5"/>
                  </a:cubicBezTo>
                  <a:close/>
                  <a:moveTo>
                    <a:pt x="29032" y="33038"/>
                  </a:moveTo>
                  <a:cubicBezTo>
                    <a:pt x="28118" y="33038"/>
                    <a:pt x="27203" y="33114"/>
                    <a:pt x="26289" y="33266"/>
                  </a:cubicBezTo>
                  <a:cubicBezTo>
                    <a:pt x="24308" y="33495"/>
                    <a:pt x="22441" y="33952"/>
                    <a:pt x="20688" y="34638"/>
                  </a:cubicBezTo>
                  <a:cubicBezTo>
                    <a:pt x="18936" y="35324"/>
                    <a:pt x="17526" y="36352"/>
                    <a:pt x="16459" y="37724"/>
                  </a:cubicBezTo>
                  <a:cubicBezTo>
                    <a:pt x="15240" y="39096"/>
                    <a:pt x="14630" y="40924"/>
                    <a:pt x="14630" y="43210"/>
                  </a:cubicBezTo>
                  <a:cubicBezTo>
                    <a:pt x="14630" y="45649"/>
                    <a:pt x="15583" y="47439"/>
                    <a:pt x="17488" y="48582"/>
                  </a:cubicBezTo>
                  <a:cubicBezTo>
                    <a:pt x="19241" y="49802"/>
                    <a:pt x="21526" y="50411"/>
                    <a:pt x="24346" y="50411"/>
                  </a:cubicBezTo>
                  <a:cubicBezTo>
                    <a:pt x="29070" y="50335"/>
                    <a:pt x="32652" y="48582"/>
                    <a:pt x="35090" y="45153"/>
                  </a:cubicBezTo>
                  <a:cubicBezTo>
                    <a:pt x="37300" y="41724"/>
                    <a:pt x="38367" y="37686"/>
                    <a:pt x="38291" y="33038"/>
                  </a:cubicBezTo>
                  <a:lnTo>
                    <a:pt x="31661" y="33038"/>
                  </a:lnTo>
                  <a:cubicBezTo>
                    <a:pt x="30823" y="33038"/>
                    <a:pt x="29947" y="33038"/>
                    <a:pt x="29032" y="3303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4" name="Freihandform 343"/>
            <p:cNvSpPr/>
            <p:nvPr userDrawn="1"/>
          </p:nvSpPr>
          <p:spPr>
            <a:xfrm>
              <a:off x="3453056" y="772460"/>
              <a:ext cx="15316" cy="58864"/>
            </a:xfrm>
            <a:custGeom>
              <a:avLst/>
              <a:gdLst/>
              <a:ahLst/>
              <a:cxnLst/>
              <a:rect l="l" t="t" r="r" b="b"/>
              <a:pathLst>
                <a:path w="15316" h="58864">
                  <a:moveTo>
                    <a:pt x="0" y="0"/>
                  </a:moveTo>
                  <a:lnTo>
                    <a:pt x="15316" y="0"/>
                  </a:lnTo>
                  <a:lnTo>
                    <a:pt x="15316" y="58864"/>
                  </a:lnTo>
                  <a:lnTo>
                    <a:pt x="0" y="58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3" name="Freihandform 342"/>
            <p:cNvSpPr/>
            <p:nvPr userDrawn="1"/>
          </p:nvSpPr>
          <p:spPr>
            <a:xfrm>
              <a:off x="3536876" y="772460"/>
              <a:ext cx="15316" cy="58864"/>
            </a:xfrm>
            <a:custGeom>
              <a:avLst/>
              <a:gdLst/>
              <a:ahLst/>
              <a:cxnLst/>
              <a:rect l="l" t="t" r="r" b="b"/>
              <a:pathLst>
                <a:path w="15316" h="58864">
                  <a:moveTo>
                    <a:pt x="0" y="0"/>
                  </a:moveTo>
                  <a:lnTo>
                    <a:pt x="15316" y="0"/>
                  </a:lnTo>
                  <a:lnTo>
                    <a:pt x="15316" y="58864"/>
                  </a:lnTo>
                  <a:lnTo>
                    <a:pt x="0" y="58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2" name="Freihandform 341"/>
            <p:cNvSpPr/>
            <p:nvPr userDrawn="1"/>
          </p:nvSpPr>
          <p:spPr>
            <a:xfrm>
              <a:off x="4700831" y="772460"/>
              <a:ext cx="15316" cy="58864"/>
            </a:xfrm>
            <a:custGeom>
              <a:avLst/>
              <a:gdLst/>
              <a:ahLst/>
              <a:cxnLst/>
              <a:rect l="l" t="t" r="r" b="b"/>
              <a:pathLst>
                <a:path w="15316" h="58864">
                  <a:moveTo>
                    <a:pt x="0" y="0"/>
                  </a:moveTo>
                  <a:lnTo>
                    <a:pt x="15316" y="0"/>
                  </a:lnTo>
                  <a:lnTo>
                    <a:pt x="15316" y="58864"/>
                  </a:lnTo>
                  <a:lnTo>
                    <a:pt x="0" y="58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1" name="Freihandform 340"/>
            <p:cNvSpPr/>
            <p:nvPr userDrawn="1"/>
          </p:nvSpPr>
          <p:spPr>
            <a:xfrm>
              <a:off x="3357463" y="898533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0" name="Freihandform 339"/>
            <p:cNvSpPr/>
            <p:nvPr userDrawn="1"/>
          </p:nvSpPr>
          <p:spPr>
            <a:xfrm>
              <a:off x="3401278" y="898533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9" name="Freihandform 338"/>
            <p:cNvSpPr/>
            <p:nvPr userDrawn="1"/>
          </p:nvSpPr>
          <p:spPr>
            <a:xfrm>
              <a:off x="3601303" y="898533"/>
              <a:ext cx="41262" cy="87097"/>
            </a:xfrm>
            <a:custGeom>
              <a:avLst/>
              <a:gdLst/>
              <a:ahLst/>
              <a:cxnLst/>
              <a:rect l="l" t="t" r="r" b="b"/>
              <a:pathLst>
                <a:path w="41262" h="87097">
                  <a:moveTo>
                    <a:pt x="30061" y="0"/>
                  </a:moveTo>
                  <a:cubicBezTo>
                    <a:pt x="34252" y="77"/>
                    <a:pt x="37986" y="496"/>
                    <a:pt x="41262" y="1258"/>
                  </a:cubicBezTo>
                  <a:lnTo>
                    <a:pt x="40005" y="13945"/>
                  </a:lnTo>
                  <a:cubicBezTo>
                    <a:pt x="39319" y="13412"/>
                    <a:pt x="38481" y="12916"/>
                    <a:pt x="37490" y="12459"/>
                  </a:cubicBezTo>
                  <a:cubicBezTo>
                    <a:pt x="36500" y="12078"/>
                    <a:pt x="35128" y="11888"/>
                    <a:pt x="33375" y="11888"/>
                  </a:cubicBezTo>
                  <a:cubicBezTo>
                    <a:pt x="30861" y="11964"/>
                    <a:pt x="29108" y="12878"/>
                    <a:pt x="28118" y="14631"/>
                  </a:cubicBezTo>
                  <a:cubicBezTo>
                    <a:pt x="27127" y="16460"/>
                    <a:pt x="26632" y="18555"/>
                    <a:pt x="26632" y="20917"/>
                  </a:cubicBezTo>
                  <a:lnTo>
                    <a:pt x="26632" y="28233"/>
                  </a:lnTo>
                  <a:lnTo>
                    <a:pt x="40005" y="28233"/>
                  </a:lnTo>
                  <a:lnTo>
                    <a:pt x="40005" y="39434"/>
                  </a:lnTo>
                  <a:lnTo>
                    <a:pt x="26632" y="39434"/>
                  </a:lnTo>
                  <a:lnTo>
                    <a:pt x="26632" y="87097"/>
                  </a:lnTo>
                  <a:lnTo>
                    <a:pt x="11316" y="87097"/>
                  </a:lnTo>
                  <a:lnTo>
                    <a:pt x="11316" y="39434"/>
                  </a:lnTo>
                  <a:lnTo>
                    <a:pt x="0" y="39434"/>
                  </a:lnTo>
                  <a:lnTo>
                    <a:pt x="0" y="28233"/>
                  </a:lnTo>
                  <a:lnTo>
                    <a:pt x="11316" y="28233"/>
                  </a:lnTo>
                  <a:lnTo>
                    <a:pt x="11316" y="20003"/>
                  </a:lnTo>
                  <a:cubicBezTo>
                    <a:pt x="11316" y="13983"/>
                    <a:pt x="12954" y="9144"/>
                    <a:pt x="16230" y="5487"/>
                  </a:cubicBezTo>
                  <a:cubicBezTo>
                    <a:pt x="19355" y="1905"/>
                    <a:pt x="23965" y="77"/>
                    <a:pt x="300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8" name="Freihandform 337"/>
            <p:cNvSpPr/>
            <p:nvPr userDrawn="1"/>
          </p:nvSpPr>
          <p:spPr>
            <a:xfrm>
              <a:off x="3713734" y="899904"/>
              <a:ext cx="57838" cy="87098"/>
            </a:xfrm>
            <a:custGeom>
              <a:avLst/>
              <a:gdLst/>
              <a:ahLst/>
              <a:cxnLst/>
              <a:rect l="l" t="t" r="r" b="b"/>
              <a:pathLst>
                <a:path w="57838" h="87098">
                  <a:moveTo>
                    <a:pt x="42522" y="0"/>
                  </a:moveTo>
                  <a:lnTo>
                    <a:pt x="57838" y="0"/>
                  </a:lnTo>
                  <a:lnTo>
                    <a:pt x="57838" y="85725"/>
                  </a:lnTo>
                  <a:lnTo>
                    <a:pt x="42979" y="85725"/>
                  </a:lnTo>
                  <a:lnTo>
                    <a:pt x="42979" y="79096"/>
                  </a:lnTo>
                  <a:lnTo>
                    <a:pt x="42750" y="79096"/>
                  </a:lnTo>
                  <a:cubicBezTo>
                    <a:pt x="38026" y="84506"/>
                    <a:pt x="32006" y="87173"/>
                    <a:pt x="24691" y="87097"/>
                  </a:cubicBezTo>
                  <a:cubicBezTo>
                    <a:pt x="15775" y="86944"/>
                    <a:pt x="9413" y="83782"/>
                    <a:pt x="5603" y="77610"/>
                  </a:cubicBezTo>
                  <a:cubicBezTo>
                    <a:pt x="1793" y="71590"/>
                    <a:pt x="-74" y="64427"/>
                    <a:pt x="2" y="56121"/>
                  </a:cubicBezTo>
                  <a:cubicBezTo>
                    <a:pt x="-74" y="47739"/>
                    <a:pt x="1793" y="40577"/>
                    <a:pt x="5603" y="34633"/>
                  </a:cubicBezTo>
                  <a:cubicBezTo>
                    <a:pt x="9413" y="28689"/>
                    <a:pt x="15775" y="25641"/>
                    <a:pt x="24691" y="25489"/>
                  </a:cubicBezTo>
                  <a:cubicBezTo>
                    <a:pt x="32082" y="25489"/>
                    <a:pt x="37950" y="28232"/>
                    <a:pt x="42293" y="33719"/>
                  </a:cubicBezTo>
                  <a:lnTo>
                    <a:pt x="42522" y="33719"/>
                  </a:lnTo>
                  <a:lnTo>
                    <a:pt x="42522" y="0"/>
                  </a:lnTo>
                  <a:close/>
                  <a:moveTo>
                    <a:pt x="28691" y="37376"/>
                  </a:moveTo>
                  <a:cubicBezTo>
                    <a:pt x="23891" y="37529"/>
                    <a:pt x="20538" y="39624"/>
                    <a:pt x="18633" y="43663"/>
                  </a:cubicBezTo>
                  <a:cubicBezTo>
                    <a:pt x="17718" y="45491"/>
                    <a:pt x="17071" y="47511"/>
                    <a:pt x="16690" y="49721"/>
                  </a:cubicBezTo>
                  <a:cubicBezTo>
                    <a:pt x="16233" y="51930"/>
                    <a:pt x="16004" y="54064"/>
                    <a:pt x="16004" y="56121"/>
                  </a:cubicBezTo>
                  <a:cubicBezTo>
                    <a:pt x="15928" y="60389"/>
                    <a:pt x="16842" y="64580"/>
                    <a:pt x="18747" y="68694"/>
                  </a:cubicBezTo>
                  <a:cubicBezTo>
                    <a:pt x="19738" y="70523"/>
                    <a:pt x="21071" y="72047"/>
                    <a:pt x="22748" y="73266"/>
                  </a:cubicBezTo>
                  <a:cubicBezTo>
                    <a:pt x="24348" y="74562"/>
                    <a:pt x="26405" y="75209"/>
                    <a:pt x="28920" y="75209"/>
                  </a:cubicBezTo>
                  <a:cubicBezTo>
                    <a:pt x="31587" y="75209"/>
                    <a:pt x="33759" y="74562"/>
                    <a:pt x="35435" y="73266"/>
                  </a:cubicBezTo>
                  <a:cubicBezTo>
                    <a:pt x="37188" y="72047"/>
                    <a:pt x="38559" y="70523"/>
                    <a:pt x="39550" y="68694"/>
                  </a:cubicBezTo>
                  <a:cubicBezTo>
                    <a:pt x="40617" y="66789"/>
                    <a:pt x="41379" y="64732"/>
                    <a:pt x="41836" y="62522"/>
                  </a:cubicBezTo>
                  <a:cubicBezTo>
                    <a:pt x="42217" y="60312"/>
                    <a:pt x="42407" y="58179"/>
                    <a:pt x="42407" y="56121"/>
                  </a:cubicBezTo>
                  <a:cubicBezTo>
                    <a:pt x="42407" y="51702"/>
                    <a:pt x="41379" y="47549"/>
                    <a:pt x="39321" y="43663"/>
                  </a:cubicBezTo>
                  <a:cubicBezTo>
                    <a:pt x="38178" y="41758"/>
                    <a:pt x="36768" y="40234"/>
                    <a:pt x="35092" y="39091"/>
                  </a:cubicBezTo>
                  <a:cubicBezTo>
                    <a:pt x="33339" y="37948"/>
                    <a:pt x="31206" y="37376"/>
                    <a:pt x="28691" y="3737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7" name="Freihandform 336"/>
            <p:cNvSpPr/>
            <p:nvPr userDrawn="1"/>
          </p:nvSpPr>
          <p:spPr>
            <a:xfrm>
              <a:off x="3961691" y="899905"/>
              <a:ext cx="15316" cy="85725"/>
            </a:xfrm>
            <a:custGeom>
              <a:avLst/>
              <a:gdLst/>
              <a:ahLst/>
              <a:cxnLst/>
              <a:rect l="l" t="t" r="r" b="b"/>
              <a:pathLst>
                <a:path w="15316" h="85725">
                  <a:moveTo>
                    <a:pt x="0" y="0"/>
                  </a:moveTo>
                  <a:lnTo>
                    <a:pt x="15316" y="0"/>
                  </a:lnTo>
                  <a:lnTo>
                    <a:pt x="15316" y="85725"/>
                  </a:lnTo>
                  <a:lnTo>
                    <a:pt x="0" y="85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6" name="Freihandform 335"/>
            <p:cNvSpPr/>
            <p:nvPr userDrawn="1"/>
          </p:nvSpPr>
          <p:spPr>
            <a:xfrm>
              <a:off x="4022344" y="899904"/>
              <a:ext cx="57838" cy="87098"/>
            </a:xfrm>
            <a:custGeom>
              <a:avLst/>
              <a:gdLst/>
              <a:ahLst/>
              <a:cxnLst/>
              <a:rect l="l" t="t" r="r" b="b"/>
              <a:pathLst>
                <a:path w="57838" h="87098">
                  <a:moveTo>
                    <a:pt x="42522" y="0"/>
                  </a:moveTo>
                  <a:lnTo>
                    <a:pt x="57838" y="0"/>
                  </a:lnTo>
                  <a:lnTo>
                    <a:pt x="57838" y="85725"/>
                  </a:lnTo>
                  <a:lnTo>
                    <a:pt x="42979" y="85725"/>
                  </a:lnTo>
                  <a:lnTo>
                    <a:pt x="42979" y="79096"/>
                  </a:lnTo>
                  <a:lnTo>
                    <a:pt x="42750" y="79096"/>
                  </a:lnTo>
                  <a:cubicBezTo>
                    <a:pt x="38026" y="84506"/>
                    <a:pt x="32006" y="87173"/>
                    <a:pt x="24691" y="87097"/>
                  </a:cubicBezTo>
                  <a:cubicBezTo>
                    <a:pt x="15775" y="86944"/>
                    <a:pt x="9413" y="83782"/>
                    <a:pt x="5603" y="77610"/>
                  </a:cubicBezTo>
                  <a:cubicBezTo>
                    <a:pt x="1793" y="71590"/>
                    <a:pt x="-74" y="64427"/>
                    <a:pt x="2" y="56121"/>
                  </a:cubicBezTo>
                  <a:cubicBezTo>
                    <a:pt x="-74" y="47739"/>
                    <a:pt x="1793" y="40577"/>
                    <a:pt x="5603" y="34633"/>
                  </a:cubicBezTo>
                  <a:cubicBezTo>
                    <a:pt x="9413" y="28689"/>
                    <a:pt x="15775" y="25641"/>
                    <a:pt x="24691" y="25489"/>
                  </a:cubicBezTo>
                  <a:cubicBezTo>
                    <a:pt x="32082" y="25489"/>
                    <a:pt x="37950" y="28232"/>
                    <a:pt x="42293" y="33719"/>
                  </a:cubicBezTo>
                  <a:lnTo>
                    <a:pt x="42522" y="33719"/>
                  </a:lnTo>
                  <a:lnTo>
                    <a:pt x="42522" y="0"/>
                  </a:lnTo>
                  <a:close/>
                  <a:moveTo>
                    <a:pt x="28691" y="37376"/>
                  </a:moveTo>
                  <a:cubicBezTo>
                    <a:pt x="23891" y="37529"/>
                    <a:pt x="20538" y="39624"/>
                    <a:pt x="18633" y="43663"/>
                  </a:cubicBezTo>
                  <a:cubicBezTo>
                    <a:pt x="17718" y="45491"/>
                    <a:pt x="17071" y="47511"/>
                    <a:pt x="16690" y="49721"/>
                  </a:cubicBezTo>
                  <a:cubicBezTo>
                    <a:pt x="16233" y="51930"/>
                    <a:pt x="16004" y="54064"/>
                    <a:pt x="16004" y="56121"/>
                  </a:cubicBezTo>
                  <a:cubicBezTo>
                    <a:pt x="15928" y="60389"/>
                    <a:pt x="16842" y="64580"/>
                    <a:pt x="18747" y="68694"/>
                  </a:cubicBezTo>
                  <a:cubicBezTo>
                    <a:pt x="19738" y="70523"/>
                    <a:pt x="21071" y="72047"/>
                    <a:pt x="22748" y="73266"/>
                  </a:cubicBezTo>
                  <a:cubicBezTo>
                    <a:pt x="24348" y="74562"/>
                    <a:pt x="26405" y="75209"/>
                    <a:pt x="28920" y="75209"/>
                  </a:cubicBezTo>
                  <a:cubicBezTo>
                    <a:pt x="31587" y="75209"/>
                    <a:pt x="33759" y="74562"/>
                    <a:pt x="35435" y="73266"/>
                  </a:cubicBezTo>
                  <a:cubicBezTo>
                    <a:pt x="37188" y="72047"/>
                    <a:pt x="38559" y="70523"/>
                    <a:pt x="39550" y="68694"/>
                  </a:cubicBezTo>
                  <a:cubicBezTo>
                    <a:pt x="40617" y="66789"/>
                    <a:pt x="41379" y="64732"/>
                    <a:pt x="41836" y="62522"/>
                  </a:cubicBezTo>
                  <a:cubicBezTo>
                    <a:pt x="42217" y="60312"/>
                    <a:pt x="42407" y="58179"/>
                    <a:pt x="42407" y="56121"/>
                  </a:cubicBezTo>
                  <a:cubicBezTo>
                    <a:pt x="42407" y="51702"/>
                    <a:pt x="41379" y="47549"/>
                    <a:pt x="39321" y="43663"/>
                  </a:cubicBezTo>
                  <a:cubicBezTo>
                    <a:pt x="38178" y="41758"/>
                    <a:pt x="36768" y="40234"/>
                    <a:pt x="35092" y="39091"/>
                  </a:cubicBezTo>
                  <a:cubicBezTo>
                    <a:pt x="33339" y="37948"/>
                    <a:pt x="31206" y="37376"/>
                    <a:pt x="28691" y="3737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5" name="Freihandform 334"/>
            <p:cNvSpPr/>
            <p:nvPr userDrawn="1"/>
          </p:nvSpPr>
          <p:spPr>
            <a:xfrm>
              <a:off x="3453056" y="901390"/>
              <a:ext cx="15316" cy="14630"/>
            </a:xfrm>
            <a:custGeom>
              <a:avLst/>
              <a:gdLst/>
              <a:ahLst/>
              <a:cxnLst/>
              <a:rect l="l" t="t" r="r" b="b"/>
              <a:pathLst>
                <a:path w="15316" h="14630">
                  <a:moveTo>
                    <a:pt x="0" y="0"/>
                  </a:moveTo>
                  <a:lnTo>
                    <a:pt x="15316" y="0"/>
                  </a:lnTo>
                  <a:lnTo>
                    <a:pt x="15316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4" name="Freihandform 333"/>
            <p:cNvSpPr/>
            <p:nvPr userDrawn="1"/>
          </p:nvSpPr>
          <p:spPr>
            <a:xfrm>
              <a:off x="3544496" y="901390"/>
              <a:ext cx="15316" cy="14630"/>
            </a:xfrm>
            <a:custGeom>
              <a:avLst/>
              <a:gdLst/>
              <a:ahLst/>
              <a:cxnLst/>
              <a:rect l="l" t="t" r="r" b="b"/>
              <a:pathLst>
                <a:path w="15316" h="14630">
                  <a:moveTo>
                    <a:pt x="0" y="0"/>
                  </a:moveTo>
                  <a:lnTo>
                    <a:pt x="15316" y="0"/>
                  </a:lnTo>
                  <a:lnTo>
                    <a:pt x="15316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3" name="Freihandform 332"/>
            <p:cNvSpPr/>
            <p:nvPr userDrawn="1"/>
          </p:nvSpPr>
          <p:spPr>
            <a:xfrm>
              <a:off x="4443656" y="901390"/>
              <a:ext cx="15316" cy="14630"/>
            </a:xfrm>
            <a:custGeom>
              <a:avLst/>
              <a:gdLst/>
              <a:ahLst/>
              <a:cxnLst/>
              <a:rect l="l" t="t" r="r" b="b"/>
              <a:pathLst>
                <a:path w="15316" h="14630">
                  <a:moveTo>
                    <a:pt x="0" y="0"/>
                  </a:moveTo>
                  <a:lnTo>
                    <a:pt x="15316" y="0"/>
                  </a:lnTo>
                  <a:lnTo>
                    <a:pt x="15316" y="14630"/>
                  </a:lnTo>
                  <a:lnTo>
                    <a:pt x="0" y="146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2" name="Freihandform 331"/>
            <p:cNvSpPr/>
            <p:nvPr userDrawn="1"/>
          </p:nvSpPr>
          <p:spPr>
            <a:xfrm>
              <a:off x="3279613" y="905849"/>
              <a:ext cx="65151" cy="81159"/>
            </a:xfrm>
            <a:custGeom>
              <a:avLst/>
              <a:gdLst/>
              <a:ahLst/>
              <a:cxnLst/>
              <a:rect l="l" t="t" r="r" b="b"/>
              <a:pathLst>
                <a:path w="65151" h="81159">
                  <a:moveTo>
                    <a:pt x="0" y="0"/>
                  </a:moveTo>
                  <a:lnTo>
                    <a:pt x="16002" y="0"/>
                  </a:lnTo>
                  <a:lnTo>
                    <a:pt x="16002" y="46063"/>
                  </a:lnTo>
                  <a:cubicBezTo>
                    <a:pt x="15926" y="52921"/>
                    <a:pt x="17183" y="58331"/>
                    <a:pt x="19774" y="62293"/>
                  </a:cubicBezTo>
                  <a:cubicBezTo>
                    <a:pt x="22365" y="66484"/>
                    <a:pt x="26632" y="68580"/>
                    <a:pt x="32575" y="68580"/>
                  </a:cubicBezTo>
                  <a:cubicBezTo>
                    <a:pt x="38671" y="68580"/>
                    <a:pt x="42977" y="66484"/>
                    <a:pt x="45491" y="62293"/>
                  </a:cubicBezTo>
                  <a:cubicBezTo>
                    <a:pt x="47930" y="58331"/>
                    <a:pt x="49149" y="52921"/>
                    <a:pt x="49149" y="46063"/>
                  </a:cubicBezTo>
                  <a:lnTo>
                    <a:pt x="49149" y="0"/>
                  </a:lnTo>
                  <a:lnTo>
                    <a:pt x="65151" y="0"/>
                  </a:lnTo>
                  <a:lnTo>
                    <a:pt x="65151" y="50977"/>
                  </a:lnTo>
                  <a:cubicBezTo>
                    <a:pt x="64846" y="71399"/>
                    <a:pt x="53988" y="81457"/>
                    <a:pt x="32575" y="81153"/>
                  </a:cubicBezTo>
                  <a:cubicBezTo>
                    <a:pt x="11163" y="81457"/>
                    <a:pt x="305" y="71399"/>
                    <a:pt x="0" y="509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1" name="Freihandform 330"/>
            <p:cNvSpPr/>
            <p:nvPr userDrawn="1"/>
          </p:nvSpPr>
          <p:spPr>
            <a:xfrm>
              <a:off x="4092603" y="905849"/>
              <a:ext cx="24003" cy="28575"/>
            </a:xfrm>
            <a:custGeom>
              <a:avLst/>
              <a:gdLst/>
              <a:ahLst/>
              <a:cxnLst/>
              <a:rect l="l" t="t" r="r" b="b"/>
              <a:pathLst>
                <a:path w="24003" h="28575">
                  <a:moveTo>
                    <a:pt x="7316" y="0"/>
                  </a:moveTo>
                  <a:lnTo>
                    <a:pt x="24003" y="0"/>
                  </a:lnTo>
                  <a:lnTo>
                    <a:pt x="13488" y="28575"/>
                  </a:lnTo>
                  <a:lnTo>
                    <a:pt x="0" y="28575"/>
                  </a:lnTo>
                  <a:lnTo>
                    <a:pt x="7316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30" name="Freihandform 329"/>
            <p:cNvSpPr/>
            <p:nvPr userDrawn="1"/>
          </p:nvSpPr>
          <p:spPr>
            <a:xfrm>
              <a:off x="4573654" y="905849"/>
              <a:ext cx="65151" cy="81159"/>
            </a:xfrm>
            <a:custGeom>
              <a:avLst/>
              <a:gdLst/>
              <a:ahLst/>
              <a:cxnLst/>
              <a:rect l="l" t="t" r="r" b="b"/>
              <a:pathLst>
                <a:path w="65151" h="81159">
                  <a:moveTo>
                    <a:pt x="0" y="0"/>
                  </a:moveTo>
                  <a:lnTo>
                    <a:pt x="16002" y="0"/>
                  </a:lnTo>
                  <a:lnTo>
                    <a:pt x="16002" y="46063"/>
                  </a:lnTo>
                  <a:cubicBezTo>
                    <a:pt x="15926" y="52921"/>
                    <a:pt x="17183" y="58331"/>
                    <a:pt x="19774" y="62293"/>
                  </a:cubicBezTo>
                  <a:cubicBezTo>
                    <a:pt x="22365" y="66484"/>
                    <a:pt x="26632" y="68580"/>
                    <a:pt x="32576" y="68580"/>
                  </a:cubicBezTo>
                  <a:cubicBezTo>
                    <a:pt x="38672" y="68580"/>
                    <a:pt x="42977" y="66484"/>
                    <a:pt x="45491" y="62293"/>
                  </a:cubicBezTo>
                  <a:cubicBezTo>
                    <a:pt x="47930" y="58331"/>
                    <a:pt x="49149" y="52921"/>
                    <a:pt x="49149" y="46063"/>
                  </a:cubicBezTo>
                  <a:lnTo>
                    <a:pt x="49149" y="0"/>
                  </a:lnTo>
                  <a:lnTo>
                    <a:pt x="65151" y="0"/>
                  </a:lnTo>
                  <a:lnTo>
                    <a:pt x="65151" y="50977"/>
                  </a:lnTo>
                  <a:cubicBezTo>
                    <a:pt x="64846" y="71399"/>
                    <a:pt x="53988" y="81457"/>
                    <a:pt x="32576" y="81153"/>
                  </a:cubicBezTo>
                  <a:cubicBezTo>
                    <a:pt x="11163" y="81457"/>
                    <a:pt x="305" y="71399"/>
                    <a:pt x="0" y="509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9" name="Freihandform 328"/>
            <p:cNvSpPr/>
            <p:nvPr userDrawn="1"/>
          </p:nvSpPr>
          <p:spPr>
            <a:xfrm>
              <a:off x="4659950" y="905849"/>
              <a:ext cx="44348" cy="79781"/>
            </a:xfrm>
            <a:custGeom>
              <a:avLst/>
              <a:gdLst/>
              <a:ahLst/>
              <a:cxnLst/>
              <a:rect l="l" t="t" r="r" b="b"/>
              <a:pathLst>
                <a:path w="44348" h="79781">
                  <a:moveTo>
                    <a:pt x="0" y="0"/>
                  </a:moveTo>
                  <a:lnTo>
                    <a:pt x="44348" y="0"/>
                  </a:lnTo>
                  <a:lnTo>
                    <a:pt x="44348" y="12573"/>
                  </a:lnTo>
                  <a:lnTo>
                    <a:pt x="16001" y="12573"/>
                  </a:lnTo>
                  <a:lnTo>
                    <a:pt x="16001" y="32232"/>
                  </a:lnTo>
                  <a:lnTo>
                    <a:pt x="42976" y="32232"/>
                  </a:lnTo>
                  <a:lnTo>
                    <a:pt x="42976" y="44805"/>
                  </a:lnTo>
                  <a:lnTo>
                    <a:pt x="16001" y="44805"/>
                  </a:lnTo>
                  <a:lnTo>
                    <a:pt x="16001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8" name="Freihandform 327"/>
            <p:cNvSpPr/>
            <p:nvPr userDrawn="1"/>
          </p:nvSpPr>
          <p:spPr>
            <a:xfrm>
              <a:off x="4717100" y="905849"/>
              <a:ext cx="47320" cy="79781"/>
            </a:xfrm>
            <a:custGeom>
              <a:avLst/>
              <a:gdLst/>
              <a:ahLst/>
              <a:cxnLst/>
              <a:rect l="l" t="t" r="r" b="b"/>
              <a:pathLst>
                <a:path w="47320" h="79781">
                  <a:moveTo>
                    <a:pt x="0" y="0"/>
                  </a:moveTo>
                  <a:lnTo>
                    <a:pt x="47091" y="0"/>
                  </a:lnTo>
                  <a:lnTo>
                    <a:pt x="47091" y="12573"/>
                  </a:lnTo>
                  <a:lnTo>
                    <a:pt x="16001" y="12573"/>
                  </a:lnTo>
                  <a:lnTo>
                    <a:pt x="16001" y="32232"/>
                  </a:lnTo>
                  <a:lnTo>
                    <a:pt x="44462" y="32232"/>
                  </a:lnTo>
                  <a:lnTo>
                    <a:pt x="44462" y="44805"/>
                  </a:lnTo>
                  <a:lnTo>
                    <a:pt x="16001" y="44805"/>
                  </a:lnTo>
                  <a:lnTo>
                    <a:pt x="16001" y="67208"/>
                  </a:lnTo>
                  <a:lnTo>
                    <a:pt x="47320" y="67208"/>
                  </a:lnTo>
                  <a:lnTo>
                    <a:pt x="47320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7" name="Freihandform 326"/>
            <p:cNvSpPr/>
            <p:nvPr userDrawn="1"/>
          </p:nvSpPr>
          <p:spPr>
            <a:xfrm>
              <a:off x="3650871" y="92539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6" name="Freihandform 325"/>
            <p:cNvSpPr/>
            <p:nvPr userDrawn="1"/>
          </p:nvSpPr>
          <p:spPr>
            <a:xfrm>
              <a:off x="3784221" y="92539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5" name="Freihandform 324"/>
            <p:cNvSpPr/>
            <p:nvPr userDrawn="1"/>
          </p:nvSpPr>
          <p:spPr>
            <a:xfrm>
              <a:off x="3853107" y="925393"/>
              <a:ext cx="34633" cy="60236"/>
            </a:xfrm>
            <a:custGeom>
              <a:avLst/>
              <a:gdLst/>
              <a:ahLst/>
              <a:cxnLst/>
              <a:rect l="l" t="t" r="r" b="b"/>
              <a:pathLst>
                <a:path w="34633" h="60236">
                  <a:moveTo>
                    <a:pt x="29946" y="0"/>
                  </a:moveTo>
                  <a:cubicBezTo>
                    <a:pt x="31470" y="0"/>
                    <a:pt x="33032" y="152"/>
                    <a:pt x="34633" y="457"/>
                  </a:cubicBezTo>
                  <a:lnTo>
                    <a:pt x="34633" y="15888"/>
                  </a:lnTo>
                  <a:cubicBezTo>
                    <a:pt x="33032" y="15049"/>
                    <a:pt x="30746" y="14630"/>
                    <a:pt x="27775" y="14630"/>
                  </a:cubicBezTo>
                  <a:cubicBezTo>
                    <a:pt x="24727" y="14630"/>
                    <a:pt x="22364" y="15469"/>
                    <a:pt x="20688" y="17145"/>
                  </a:cubicBezTo>
                  <a:cubicBezTo>
                    <a:pt x="19012" y="18745"/>
                    <a:pt x="17754" y="20841"/>
                    <a:pt x="16916" y="23431"/>
                  </a:cubicBezTo>
                  <a:cubicBezTo>
                    <a:pt x="16154" y="25870"/>
                    <a:pt x="15697" y="28461"/>
                    <a:pt x="15545" y="31204"/>
                  </a:cubicBezTo>
                  <a:cubicBezTo>
                    <a:pt x="15392" y="33871"/>
                    <a:pt x="15316" y="36347"/>
                    <a:pt x="15316" y="38633"/>
                  </a:cubicBezTo>
                  <a:lnTo>
                    <a:pt x="15316" y="60236"/>
                  </a:lnTo>
                  <a:lnTo>
                    <a:pt x="0" y="60236"/>
                  </a:lnTo>
                  <a:lnTo>
                    <a:pt x="0" y="1372"/>
                  </a:lnTo>
                  <a:lnTo>
                    <a:pt x="13601" y="1372"/>
                  </a:lnTo>
                  <a:lnTo>
                    <a:pt x="13601" y="14745"/>
                  </a:lnTo>
                  <a:lnTo>
                    <a:pt x="13830" y="14745"/>
                  </a:lnTo>
                  <a:cubicBezTo>
                    <a:pt x="14287" y="11697"/>
                    <a:pt x="15964" y="8534"/>
                    <a:pt x="18859" y="5258"/>
                  </a:cubicBezTo>
                  <a:cubicBezTo>
                    <a:pt x="21679" y="1905"/>
                    <a:pt x="25374" y="152"/>
                    <a:pt x="29946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4" name="Freihandform 323"/>
            <p:cNvSpPr/>
            <p:nvPr userDrawn="1"/>
          </p:nvSpPr>
          <p:spPr>
            <a:xfrm>
              <a:off x="3896617" y="925389"/>
              <a:ext cx="53149" cy="61613"/>
            </a:xfrm>
            <a:custGeom>
              <a:avLst/>
              <a:gdLst/>
              <a:ahLst/>
              <a:cxnLst/>
              <a:rect l="l" t="t" r="r" b="b"/>
              <a:pathLst>
                <a:path w="53149" h="61613">
                  <a:moveTo>
                    <a:pt x="26861" y="5"/>
                  </a:moveTo>
                  <a:cubicBezTo>
                    <a:pt x="44005" y="-224"/>
                    <a:pt x="52464" y="8044"/>
                    <a:pt x="52235" y="24808"/>
                  </a:cubicBezTo>
                  <a:lnTo>
                    <a:pt x="52235" y="32352"/>
                  </a:lnTo>
                  <a:cubicBezTo>
                    <a:pt x="52235" y="38067"/>
                    <a:pt x="52311" y="42982"/>
                    <a:pt x="52464" y="47097"/>
                  </a:cubicBezTo>
                  <a:cubicBezTo>
                    <a:pt x="52616" y="51440"/>
                    <a:pt x="52845" y="55821"/>
                    <a:pt x="53149" y="60241"/>
                  </a:cubicBezTo>
                  <a:lnTo>
                    <a:pt x="39662" y="60241"/>
                  </a:lnTo>
                  <a:cubicBezTo>
                    <a:pt x="39205" y="56660"/>
                    <a:pt x="38976" y="53726"/>
                    <a:pt x="38976" y="51440"/>
                  </a:cubicBezTo>
                  <a:lnTo>
                    <a:pt x="38748" y="51440"/>
                  </a:lnTo>
                  <a:cubicBezTo>
                    <a:pt x="36919" y="54640"/>
                    <a:pt x="34366" y="57117"/>
                    <a:pt x="31090" y="58869"/>
                  </a:cubicBezTo>
                  <a:cubicBezTo>
                    <a:pt x="27737" y="60698"/>
                    <a:pt x="24232" y="61613"/>
                    <a:pt x="20574" y="61613"/>
                  </a:cubicBezTo>
                  <a:cubicBezTo>
                    <a:pt x="15240" y="61536"/>
                    <a:pt x="10554" y="60012"/>
                    <a:pt x="6515" y="57041"/>
                  </a:cubicBezTo>
                  <a:cubicBezTo>
                    <a:pt x="2248" y="54069"/>
                    <a:pt x="76" y="49764"/>
                    <a:pt x="0" y="44125"/>
                  </a:cubicBezTo>
                  <a:cubicBezTo>
                    <a:pt x="0" y="39705"/>
                    <a:pt x="991" y="36124"/>
                    <a:pt x="2972" y="33381"/>
                  </a:cubicBezTo>
                  <a:cubicBezTo>
                    <a:pt x="4801" y="30637"/>
                    <a:pt x="7163" y="28618"/>
                    <a:pt x="10058" y="27323"/>
                  </a:cubicBezTo>
                  <a:cubicBezTo>
                    <a:pt x="13106" y="25875"/>
                    <a:pt x="16345" y="24922"/>
                    <a:pt x="19774" y="24465"/>
                  </a:cubicBezTo>
                  <a:cubicBezTo>
                    <a:pt x="23279" y="24084"/>
                    <a:pt x="26632" y="23894"/>
                    <a:pt x="29832" y="23894"/>
                  </a:cubicBezTo>
                  <a:lnTo>
                    <a:pt x="38290" y="23894"/>
                  </a:lnTo>
                  <a:cubicBezTo>
                    <a:pt x="38290" y="19169"/>
                    <a:pt x="37224" y="15855"/>
                    <a:pt x="35090" y="13950"/>
                  </a:cubicBezTo>
                  <a:cubicBezTo>
                    <a:pt x="32956" y="12121"/>
                    <a:pt x="29604" y="11206"/>
                    <a:pt x="25032" y="11206"/>
                  </a:cubicBezTo>
                  <a:cubicBezTo>
                    <a:pt x="18326" y="11283"/>
                    <a:pt x="12268" y="13416"/>
                    <a:pt x="6858" y="17607"/>
                  </a:cubicBezTo>
                  <a:lnTo>
                    <a:pt x="6401" y="4463"/>
                  </a:lnTo>
                  <a:cubicBezTo>
                    <a:pt x="12954" y="1567"/>
                    <a:pt x="19774" y="81"/>
                    <a:pt x="26861" y="5"/>
                  </a:cubicBezTo>
                  <a:close/>
                  <a:moveTo>
                    <a:pt x="29032" y="33038"/>
                  </a:moveTo>
                  <a:cubicBezTo>
                    <a:pt x="28118" y="33038"/>
                    <a:pt x="27203" y="33114"/>
                    <a:pt x="26289" y="33266"/>
                  </a:cubicBezTo>
                  <a:cubicBezTo>
                    <a:pt x="24308" y="33495"/>
                    <a:pt x="22441" y="33952"/>
                    <a:pt x="20688" y="34638"/>
                  </a:cubicBezTo>
                  <a:cubicBezTo>
                    <a:pt x="18936" y="35324"/>
                    <a:pt x="17526" y="36352"/>
                    <a:pt x="16459" y="37724"/>
                  </a:cubicBezTo>
                  <a:cubicBezTo>
                    <a:pt x="15240" y="39096"/>
                    <a:pt x="14630" y="40924"/>
                    <a:pt x="14630" y="43210"/>
                  </a:cubicBezTo>
                  <a:cubicBezTo>
                    <a:pt x="14630" y="45649"/>
                    <a:pt x="15583" y="47439"/>
                    <a:pt x="17488" y="48582"/>
                  </a:cubicBezTo>
                  <a:cubicBezTo>
                    <a:pt x="19240" y="49802"/>
                    <a:pt x="21526" y="50411"/>
                    <a:pt x="24346" y="50411"/>
                  </a:cubicBezTo>
                  <a:cubicBezTo>
                    <a:pt x="29070" y="50335"/>
                    <a:pt x="32652" y="48582"/>
                    <a:pt x="35090" y="45153"/>
                  </a:cubicBezTo>
                  <a:cubicBezTo>
                    <a:pt x="37300" y="41724"/>
                    <a:pt x="38367" y="37686"/>
                    <a:pt x="38290" y="33038"/>
                  </a:cubicBezTo>
                  <a:lnTo>
                    <a:pt x="31661" y="33038"/>
                  </a:lnTo>
                  <a:cubicBezTo>
                    <a:pt x="30823" y="33038"/>
                    <a:pt x="29947" y="33038"/>
                    <a:pt x="29032" y="3303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3" name="Freihandform 322"/>
            <p:cNvSpPr/>
            <p:nvPr userDrawn="1"/>
          </p:nvSpPr>
          <p:spPr>
            <a:xfrm>
              <a:off x="4127121" y="92539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1" y="49797"/>
                    <a:pt x="41948" y="48577"/>
                  </a:cubicBezTo>
                  <a:cubicBezTo>
                    <a:pt x="45148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2" name="Freihandform 321"/>
            <p:cNvSpPr/>
            <p:nvPr userDrawn="1"/>
          </p:nvSpPr>
          <p:spPr>
            <a:xfrm>
              <a:off x="4195663" y="925391"/>
              <a:ext cx="54064" cy="60238"/>
            </a:xfrm>
            <a:custGeom>
              <a:avLst/>
              <a:gdLst/>
              <a:ahLst/>
              <a:cxnLst/>
              <a:rect l="l" t="t" r="r" b="b"/>
              <a:pathLst>
                <a:path w="54064" h="60238">
                  <a:moveTo>
                    <a:pt x="34061" y="2"/>
                  </a:moveTo>
                  <a:cubicBezTo>
                    <a:pt x="40996" y="78"/>
                    <a:pt x="46101" y="2250"/>
                    <a:pt x="49377" y="6517"/>
                  </a:cubicBezTo>
                  <a:cubicBezTo>
                    <a:pt x="52502" y="10784"/>
                    <a:pt x="54064" y="16309"/>
                    <a:pt x="54064" y="23091"/>
                  </a:cubicBezTo>
                  <a:lnTo>
                    <a:pt x="54064" y="60238"/>
                  </a:lnTo>
                  <a:lnTo>
                    <a:pt x="38748" y="60238"/>
                  </a:lnTo>
                  <a:lnTo>
                    <a:pt x="38748" y="28806"/>
                  </a:lnTo>
                  <a:cubicBezTo>
                    <a:pt x="38748" y="26901"/>
                    <a:pt x="38709" y="24957"/>
                    <a:pt x="38633" y="22976"/>
                  </a:cubicBezTo>
                  <a:cubicBezTo>
                    <a:pt x="38557" y="20995"/>
                    <a:pt x="38176" y="19204"/>
                    <a:pt x="37490" y="17604"/>
                  </a:cubicBezTo>
                  <a:cubicBezTo>
                    <a:pt x="36957" y="15852"/>
                    <a:pt x="36004" y="14442"/>
                    <a:pt x="34633" y="13375"/>
                  </a:cubicBezTo>
                  <a:cubicBezTo>
                    <a:pt x="33185" y="12384"/>
                    <a:pt x="31242" y="11889"/>
                    <a:pt x="28803" y="11889"/>
                  </a:cubicBezTo>
                  <a:cubicBezTo>
                    <a:pt x="26060" y="11889"/>
                    <a:pt x="23851" y="12537"/>
                    <a:pt x="22174" y="13832"/>
                  </a:cubicBezTo>
                  <a:cubicBezTo>
                    <a:pt x="20498" y="15128"/>
                    <a:pt x="19126" y="16766"/>
                    <a:pt x="18059" y="18747"/>
                  </a:cubicBezTo>
                  <a:cubicBezTo>
                    <a:pt x="17069" y="20728"/>
                    <a:pt x="16383" y="22824"/>
                    <a:pt x="16002" y="25034"/>
                  </a:cubicBezTo>
                  <a:cubicBezTo>
                    <a:pt x="15545" y="27320"/>
                    <a:pt x="15316" y="29453"/>
                    <a:pt x="15316" y="31434"/>
                  </a:cubicBezTo>
                  <a:lnTo>
                    <a:pt x="15316" y="60238"/>
                  </a:lnTo>
                  <a:lnTo>
                    <a:pt x="0" y="60238"/>
                  </a:lnTo>
                  <a:lnTo>
                    <a:pt x="0" y="1374"/>
                  </a:lnTo>
                  <a:lnTo>
                    <a:pt x="14516" y="1374"/>
                  </a:lnTo>
                  <a:lnTo>
                    <a:pt x="14516" y="9375"/>
                  </a:lnTo>
                  <a:lnTo>
                    <a:pt x="14745" y="9375"/>
                  </a:lnTo>
                  <a:cubicBezTo>
                    <a:pt x="19621" y="3050"/>
                    <a:pt x="26060" y="-74"/>
                    <a:pt x="34061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1" name="Freihandform 320"/>
            <p:cNvSpPr/>
            <p:nvPr userDrawn="1"/>
          </p:nvSpPr>
          <p:spPr>
            <a:xfrm>
              <a:off x="4262376" y="925393"/>
              <a:ext cx="55324" cy="61608"/>
            </a:xfrm>
            <a:custGeom>
              <a:avLst/>
              <a:gdLst/>
              <a:ahLst/>
              <a:cxnLst/>
              <a:rect l="l" t="t" r="r" b="b"/>
              <a:pathLst>
                <a:path w="55324" h="61608">
                  <a:moveTo>
                    <a:pt x="27318" y="0"/>
                  </a:moveTo>
                  <a:cubicBezTo>
                    <a:pt x="38062" y="76"/>
                    <a:pt x="45491" y="3391"/>
                    <a:pt x="49606" y="9944"/>
                  </a:cubicBezTo>
                  <a:cubicBezTo>
                    <a:pt x="53492" y="16497"/>
                    <a:pt x="55397" y="25032"/>
                    <a:pt x="55321" y="35547"/>
                  </a:cubicBezTo>
                  <a:lnTo>
                    <a:pt x="14630" y="35547"/>
                  </a:lnTo>
                  <a:cubicBezTo>
                    <a:pt x="15011" y="40272"/>
                    <a:pt x="16726" y="43891"/>
                    <a:pt x="19774" y="46406"/>
                  </a:cubicBezTo>
                  <a:cubicBezTo>
                    <a:pt x="22822" y="49073"/>
                    <a:pt x="26708" y="50406"/>
                    <a:pt x="31432" y="50406"/>
                  </a:cubicBezTo>
                  <a:cubicBezTo>
                    <a:pt x="35166" y="50406"/>
                    <a:pt x="38672" y="49797"/>
                    <a:pt x="41948" y="48577"/>
                  </a:cubicBezTo>
                  <a:cubicBezTo>
                    <a:pt x="45149" y="47511"/>
                    <a:pt x="48158" y="46139"/>
                    <a:pt x="50978" y="44463"/>
                  </a:cubicBezTo>
                  <a:lnTo>
                    <a:pt x="50978" y="56921"/>
                  </a:lnTo>
                  <a:cubicBezTo>
                    <a:pt x="45568" y="60046"/>
                    <a:pt x="38824" y="61608"/>
                    <a:pt x="30747" y="61608"/>
                  </a:cubicBezTo>
                  <a:cubicBezTo>
                    <a:pt x="10477" y="61303"/>
                    <a:pt x="229" y="51130"/>
                    <a:pt x="0" y="31090"/>
                  </a:cubicBezTo>
                  <a:cubicBezTo>
                    <a:pt x="0" y="22327"/>
                    <a:pt x="2286" y="14973"/>
                    <a:pt x="6858" y="9030"/>
                  </a:cubicBezTo>
                  <a:cubicBezTo>
                    <a:pt x="11430" y="3162"/>
                    <a:pt x="18250" y="152"/>
                    <a:pt x="27318" y="0"/>
                  </a:cubicBezTo>
                  <a:close/>
                  <a:moveTo>
                    <a:pt x="28232" y="11201"/>
                  </a:moveTo>
                  <a:cubicBezTo>
                    <a:pt x="24041" y="11278"/>
                    <a:pt x="20803" y="12573"/>
                    <a:pt x="18517" y="15088"/>
                  </a:cubicBezTo>
                  <a:cubicBezTo>
                    <a:pt x="16231" y="17678"/>
                    <a:pt x="14935" y="20993"/>
                    <a:pt x="14630" y="25032"/>
                  </a:cubicBezTo>
                  <a:lnTo>
                    <a:pt x="40691" y="25032"/>
                  </a:lnTo>
                  <a:cubicBezTo>
                    <a:pt x="40538" y="21145"/>
                    <a:pt x="39510" y="17907"/>
                    <a:pt x="37605" y="15316"/>
                  </a:cubicBezTo>
                  <a:cubicBezTo>
                    <a:pt x="35623" y="12649"/>
                    <a:pt x="32499" y="11278"/>
                    <a:pt x="28232" y="112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20" name="Freihandform 319"/>
            <p:cNvSpPr/>
            <p:nvPr userDrawn="1"/>
          </p:nvSpPr>
          <p:spPr>
            <a:xfrm>
              <a:off x="4329357" y="925393"/>
              <a:ext cx="34633" cy="60236"/>
            </a:xfrm>
            <a:custGeom>
              <a:avLst/>
              <a:gdLst/>
              <a:ahLst/>
              <a:cxnLst/>
              <a:rect l="l" t="t" r="r" b="b"/>
              <a:pathLst>
                <a:path w="34633" h="60236">
                  <a:moveTo>
                    <a:pt x="29946" y="0"/>
                  </a:moveTo>
                  <a:cubicBezTo>
                    <a:pt x="31470" y="0"/>
                    <a:pt x="33032" y="152"/>
                    <a:pt x="34633" y="457"/>
                  </a:cubicBezTo>
                  <a:lnTo>
                    <a:pt x="34633" y="15888"/>
                  </a:lnTo>
                  <a:cubicBezTo>
                    <a:pt x="33032" y="15049"/>
                    <a:pt x="30747" y="14630"/>
                    <a:pt x="27775" y="14630"/>
                  </a:cubicBezTo>
                  <a:cubicBezTo>
                    <a:pt x="24727" y="14630"/>
                    <a:pt x="22365" y="15469"/>
                    <a:pt x="20688" y="17145"/>
                  </a:cubicBezTo>
                  <a:cubicBezTo>
                    <a:pt x="19012" y="18745"/>
                    <a:pt x="17754" y="20841"/>
                    <a:pt x="16916" y="23431"/>
                  </a:cubicBezTo>
                  <a:cubicBezTo>
                    <a:pt x="16154" y="25870"/>
                    <a:pt x="15697" y="28461"/>
                    <a:pt x="15545" y="31204"/>
                  </a:cubicBezTo>
                  <a:cubicBezTo>
                    <a:pt x="15392" y="33871"/>
                    <a:pt x="15316" y="36347"/>
                    <a:pt x="15316" y="38633"/>
                  </a:cubicBezTo>
                  <a:lnTo>
                    <a:pt x="15316" y="60236"/>
                  </a:lnTo>
                  <a:lnTo>
                    <a:pt x="0" y="60236"/>
                  </a:lnTo>
                  <a:lnTo>
                    <a:pt x="0" y="1372"/>
                  </a:lnTo>
                  <a:lnTo>
                    <a:pt x="13601" y="1372"/>
                  </a:lnTo>
                  <a:lnTo>
                    <a:pt x="13601" y="14745"/>
                  </a:lnTo>
                  <a:lnTo>
                    <a:pt x="13830" y="14745"/>
                  </a:lnTo>
                  <a:cubicBezTo>
                    <a:pt x="14287" y="11697"/>
                    <a:pt x="15964" y="8534"/>
                    <a:pt x="18859" y="5258"/>
                  </a:cubicBezTo>
                  <a:cubicBezTo>
                    <a:pt x="21679" y="1905"/>
                    <a:pt x="25374" y="152"/>
                    <a:pt x="29946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19" name="Freihandform 318"/>
            <p:cNvSpPr/>
            <p:nvPr userDrawn="1"/>
          </p:nvSpPr>
          <p:spPr>
            <a:xfrm>
              <a:off x="4372864" y="925391"/>
              <a:ext cx="57838" cy="85616"/>
            </a:xfrm>
            <a:custGeom>
              <a:avLst/>
              <a:gdLst/>
              <a:ahLst/>
              <a:cxnLst/>
              <a:rect l="l" t="t" r="r" b="b"/>
              <a:pathLst>
                <a:path w="57838" h="85616">
                  <a:moveTo>
                    <a:pt x="24919" y="2"/>
                  </a:moveTo>
                  <a:cubicBezTo>
                    <a:pt x="32692" y="-74"/>
                    <a:pt x="38712" y="3050"/>
                    <a:pt x="42979" y="9375"/>
                  </a:cubicBezTo>
                  <a:lnTo>
                    <a:pt x="43207" y="9375"/>
                  </a:lnTo>
                  <a:lnTo>
                    <a:pt x="43207" y="1374"/>
                  </a:lnTo>
                  <a:lnTo>
                    <a:pt x="57838" y="1374"/>
                  </a:lnTo>
                  <a:lnTo>
                    <a:pt x="57838" y="54523"/>
                  </a:lnTo>
                  <a:cubicBezTo>
                    <a:pt x="57838" y="56428"/>
                    <a:pt x="57762" y="58371"/>
                    <a:pt x="57609" y="60352"/>
                  </a:cubicBezTo>
                  <a:cubicBezTo>
                    <a:pt x="57381" y="62333"/>
                    <a:pt x="57038" y="64239"/>
                    <a:pt x="56580" y="66067"/>
                  </a:cubicBezTo>
                  <a:cubicBezTo>
                    <a:pt x="55590" y="69801"/>
                    <a:pt x="53914" y="73116"/>
                    <a:pt x="51551" y="76011"/>
                  </a:cubicBezTo>
                  <a:cubicBezTo>
                    <a:pt x="49342" y="78907"/>
                    <a:pt x="46179" y="81193"/>
                    <a:pt x="42064" y="82869"/>
                  </a:cubicBezTo>
                  <a:cubicBezTo>
                    <a:pt x="38026" y="84622"/>
                    <a:pt x="32920" y="85536"/>
                    <a:pt x="26748" y="85613"/>
                  </a:cubicBezTo>
                  <a:cubicBezTo>
                    <a:pt x="20576" y="85689"/>
                    <a:pt x="13794" y="84355"/>
                    <a:pt x="6403" y="81612"/>
                  </a:cubicBezTo>
                  <a:lnTo>
                    <a:pt x="7660" y="68582"/>
                  </a:lnTo>
                  <a:cubicBezTo>
                    <a:pt x="10175" y="69877"/>
                    <a:pt x="13032" y="71020"/>
                    <a:pt x="16233" y="72011"/>
                  </a:cubicBezTo>
                  <a:cubicBezTo>
                    <a:pt x="19433" y="73078"/>
                    <a:pt x="22290" y="73649"/>
                    <a:pt x="24805" y="73725"/>
                  </a:cubicBezTo>
                  <a:cubicBezTo>
                    <a:pt x="28996" y="73649"/>
                    <a:pt x="32349" y="72925"/>
                    <a:pt x="34864" y="71554"/>
                  </a:cubicBezTo>
                  <a:cubicBezTo>
                    <a:pt x="37226" y="70106"/>
                    <a:pt x="38978" y="68277"/>
                    <a:pt x="40121" y="66067"/>
                  </a:cubicBezTo>
                  <a:cubicBezTo>
                    <a:pt x="41264" y="63781"/>
                    <a:pt x="41988" y="61305"/>
                    <a:pt x="42293" y="58638"/>
                  </a:cubicBezTo>
                  <a:cubicBezTo>
                    <a:pt x="42445" y="55971"/>
                    <a:pt x="42522" y="53380"/>
                    <a:pt x="42522" y="50865"/>
                  </a:cubicBezTo>
                  <a:lnTo>
                    <a:pt x="42293" y="50865"/>
                  </a:lnTo>
                  <a:cubicBezTo>
                    <a:pt x="40845" y="53456"/>
                    <a:pt x="38559" y="55628"/>
                    <a:pt x="35435" y="57381"/>
                  </a:cubicBezTo>
                  <a:cubicBezTo>
                    <a:pt x="32235" y="59286"/>
                    <a:pt x="28425" y="60238"/>
                    <a:pt x="24005" y="60238"/>
                  </a:cubicBezTo>
                  <a:cubicBezTo>
                    <a:pt x="15394" y="60086"/>
                    <a:pt x="9260" y="57076"/>
                    <a:pt x="5603" y="51208"/>
                  </a:cubicBezTo>
                  <a:cubicBezTo>
                    <a:pt x="1793" y="45570"/>
                    <a:pt x="-74" y="38673"/>
                    <a:pt x="2" y="30520"/>
                  </a:cubicBezTo>
                  <a:cubicBezTo>
                    <a:pt x="-74" y="23052"/>
                    <a:pt x="1907" y="16156"/>
                    <a:pt x="5946" y="9832"/>
                  </a:cubicBezTo>
                  <a:cubicBezTo>
                    <a:pt x="9908" y="3507"/>
                    <a:pt x="16233" y="231"/>
                    <a:pt x="24919" y="2"/>
                  </a:cubicBezTo>
                  <a:close/>
                  <a:moveTo>
                    <a:pt x="29720" y="11889"/>
                  </a:moveTo>
                  <a:cubicBezTo>
                    <a:pt x="24615" y="12042"/>
                    <a:pt x="21071" y="13985"/>
                    <a:pt x="19090" y="17718"/>
                  </a:cubicBezTo>
                  <a:cubicBezTo>
                    <a:pt x="16957" y="21452"/>
                    <a:pt x="15928" y="25719"/>
                    <a:pt x="16004" y="30520"/>
                  </a:cubicBezTo>
                  <a:cubicBezTo>
                    <a:pt x="16004" y="34787"/>
                    <a:pt x="17109" y="38750"/>
                    <a:pt x="19319" y="42407"/>
                  </a:cubicBezTo>
                  <a:cubicBezTo>
                    <a:pt x="20462" y="44160"/>
                    <a:pt x="21833" y="45570"/>
                    <a:pt x="23434" y="46636"/>
                  </a:cubicBezTo>
                  <a:cubicBezTo>
                    <a:pt x="25034" y="47779"/>
                    <a:pt x="26901" y="48351"/>
                    <a:pt x="29034" y="48351"/>
                  </a:cubicBezTo>
                  <a:cubicBezTo>
                    <a:pt x="33835" y="48275"/>
                    <a:pt x="37302" y="46446"/>
                    <a:pt x="39435" y="42864"/>
                  </a:cubicBezTo>
                  <a:cubicBezTo>
                    <a:pt x="41493" y="39435"/>
                    <a:pt x="42522" y="35206"/>
                    <a:pt x="42522" y="30177"/>
                  </a:cubicBezTo>
                  <a:cubicBezTo>
                    <a:pt x="42522" y="24996"/>
                    <a:pt x="41531" y="20690"/>
                    <a:pt x="39550" y="17261"/>
                  </a:cubicBezTo>
                  <a:cubicBezTo>
                    <a:pt x="37416" y="13756"/>
                    <a:pt x="34140" y="11965"/>
                    <a:pt x="29720" y="11889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18" name="Freihandform 317"/>
            <p:cNvSpPr/>
            <p:nvPr userDrawn="1"/>
          </p:nvSpPr>
          <p:spPr>
            <a:xfrm>
              <a:off x="4473832" y="925389"/>
              <a:ext cx="53149" cy="61613"/>
            </a:xfrm>
            <a:custGeom>
              <a:avLst/>
              <a:gdLst/>
              <a:ahLst/>
              <a:cxnLst/>
              <a:rect l="l" t="t" r="r" b="b"/>
              <a:pathLst>
                <a:path w="53149" h="61613">
                  <a:moveTo>
                    <a:pt x="26861" y="5"/>
                  </a:moveTo>
                  <a:cubicBezTo>
                    <a:pt x="44005" y="-224"/>
                    <a:pt x="52464" y="8044"/>
                    <a:pt x="52235" y="24808"/>
                  </a:cubicBezTo>
                  <a:lnTo>
                    <a:pt x="52235" y="32352"/>
                  </a:lnTo>
                  <a:cubicBezTo>
                    <a:pt x="52235" y="38067"/>
                    <a:pt x="52311" y="42982"/>
                    <a:pt x="52464" y="47097"/>
                  </a:cubicBezTo>
                  <a:cubicBezTo>
                    <a:pt x="52616" y="51440"/>
                    <a:pt x="52845" y="55821"/>
                    <a:pt x="53149" y="60241"/>
                  </a:cubicBezTo>
                  <a:lnTo>
                    <a:pt x="39662" y="60241"/>
                  </a:lnTo>
                  <a:cubicBezTo>
                    <a:pt x="39205" y="56660"/>
                    <a:pt x="38976" y="53726"/>
                    <a:pt x="38976" y="51440"/>
                  </a:cubicBezTo>
                  <a:lnTo>
                    <a:pt x="38748" y="51440"/>
                  </a:lnTo>
                  <a:cubicBezTo>
                    <a:pt x="36919" y="54640"/>
                    <a:pt x="34366" y="57117"/>
                    <a:pt x="31090" y="58869"/>
                  </a:cubicBezTo>
                  <a:cubicBezTo>
                    <a:pt x="27737" y="60698"/>
                    <a:pt x="24232" y="61613"/>
                    <a:pt x="20574" y="61613"/>
                  </a:cubicBezTo>
                  <a:cubicBezTo>
                    <a:pt x="15240" y="61536"/>
                    <a:pt x="10554" y="60012"/>
                    <a:pt x="6515" y="57041"/>
                  </a:cubicBezTo>
                  <a:cubicBezTo>
                    <a:pt x="2248" y="54069"/>
                    <a:pt x="76" y="49764"/>
                    <a:pt x="0" y="44125"/>
                  </a:cubicBezTo>
                  <a:cubicBezTo>
                    <a:pt x="0" y="39705"/>
                    <a:pt x="991" y="36124"/>
                    <a:pt x="2972" y="33381"/>
                  </a:cubicBezTo>
                  <a:cubicBezTo>
                    <a:pt x="4801" y="30637"/>
                    <a:pt x="7163" y="28618"/>
                    <a:pt x="10058" y="27323"/>
                  </a:cubicBezTo>
                  <a:cubicBezTo>
                    <a:pt x="13106" y="25875"/>
                    <a:pt x="16345" y="24922"/>
                    <a:pt x="19774" y="24465"/>
                  </a:cubicBezTo>
                  <a:cubicBezTo>
                    <a:pt x="23279" y="24084"/>
                    <a:pt x="26632" y="23894"/>
                    <a:pt x="29832" y="23894"/>
                  </a:cubicBezTo>
                  <a:lnTo>
                    <a:pt x="38291" y="23894"/>
                  </a:lnTo>
                  <a:cubicBezTo>
                    <a:pt x="38291" y="19169"/>
                    <a:pt x="37224" y="15855"/>
                    <a:pt x="35090" y="13950"/>
                  </a:cubicBezTo>
                  <a:cubicBezTo>
                    <a:pt x="32957" y="12121"/>
                    <a:pt x="29604" y="11206"/>
                    <a:pt x="25032" y="11206"/>
                  </a:cubicBezTo>
                  <a:cubicBezTo>
                    <a:pt x="18326" y="11283"/>
                    <a:pt x="12268" y="13416"/>
                    <a:pt x="6858" y="17607"/>
                  </a:cubicBezTo>
                  <a:lnTo>
                    <a:pt x="6401" y="4463"/>
                  </a:lnTo>
                  <a:cubicBezTo>
                    <a:pt x="12954" y="1567"/>
                    <a:pt x="19774" y="81"/>
                    <a:pt x="26861" y="5"/>
                  </a:cubicBezTo>
                  <a:close/>
                  <a:moveTo>
                    <a:pt x="29032" y="33038"/>
                  </a:moveTo>
                  <a:cubicBezTo>
                    <a:pt x="28118" y="33038"/>
                    <a:pt x="27203" y="33114"/>
                    <a:pt x="26289" y="33266"/>
                  </a:cubicBezTo>
                  <a:cubicBezTo>
                    <a:pt x="24308" y="33495"/>
                    <a:pt x="22441" y="33952"/>
                    <a:pt x="20688" y="34638"/>
                  </a:cubicBezTo>
                  <a:cubicBezTo>
                    <a:pt x="18936" y="35324"/>
                    <a:pt x="17526" y="36352"/>
                    <a:pt x="16459" y="37724"/>
                  </a:cubicBezTo>
                  <a:cubicBezTo>
                    <a:pt x="15240" y="39096"/>
                    <a:pt x="14630" y="40924"/>
                    <a:pt x="14630" y="43210"/>
                  </a:cubicBezTo>
                  <a:cubicBezTo>
                    <a:pt x="14630" y="45649"/>
                    <a:pt x="15583" y="47439"/>
                    <a:pt x="17488" y="48582"/>
                  </a:cubicBezTo>
                  <a:cubicBezTo>
                    <a:pt x="19241" y="49802"/>
                    <a:pt x="21527" y="50411"/>
                    <a:pt x="24346" y="50411"/>
                  </a:cubicBezTo>
                  <a:cubicBezTo>
                    <a:pt x="29070" y="50335"/>
                    <a:pt x="32652" y="48582"/>
                    <a:pt x="35090" y="45153"/>
                  </a:cubicBezTo>
                  <a:cubicBezTo>
                    <a:pt x="37300" y="41724"/>
                    <a:pt x="38367" y="37686"/>
                    <a:pt x="38291" y="33038"/>
                  </a:cubicBezTo>
                  <a:lnTo>
                    <a:pt x="31661" y="33038"/>
                  </a:lnTo>
                  <a:cubicBezTo>
                    <a:pt x="30823" y="33038"/>
                    <a:pt x="29947" y="33038"/>
                    <a:pt x="29032" y="3303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17" name="Freihandform 316"/>
            <p:cNvSpPr/>
            <p:nvPr userDrawn="1"/>
          </p:nvSpPr>
          <p:spPr>
            <a:xfrm>
              <a:off x="3453056" y="926765"/>
              <a:ext cx="15316" cy="58864"/>
            </a:xfrm>
            <a:custGeom>
              <a:avLst/>
              <a:gdLst/>
              <a:ahLst/>
              <a:cxnLst/>
              <a:rect l="l" t="t" r="r" b="b"/>
              <a:pathLst>
                <a:path w="15316" h="58864">
                  <a:moveTo>
                    <a:pt x="0" y="0"/>
                  </a:moveTo>
                  <a:lnTo>
                    <a:pt x="15316" y="0"/>
                  </a:lnTo>
                  <a:lnTo>
                    <a:pt x="15316" y="58864"/>
                  </a:lnTo>
                  <a:lnTo>
                    <a:pt x="0" y="58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16" name="Freihandform 315"/>
            <p:cNvSpPr/>
            <p:nvPr userDrawn="1"/>
          </p:nvSpPr>
          <p:spPr>
            <a:xfrm>
              <a:off x="3487041" y="926765"/>
              <a:ext cx="48920" cy="58864"/>
            </a:xfrm>
            <a:custGeom>
              <a:avLst/>
              <a:gdLst/>
              <a:ahLst/>
              <a:cxnLst/>
              <a:rect l="l" t="t" r="r" b="b"/>
              <a:pathLst>
                <a:path w="48920" h="58864">
                  <a:moveTo>
                    <a:pt x="1257" y="0"/>
                  </a:moveTo>
                  <a:lnTo>
                    <a:pt x="47892" y="0"/>
                  </a:lnTo>
                  <a:lnTo>
                    <a:pt x="47892" y="12573"/>
                  </a:lnTo>
                  <a:lnTo>
                    <a:pt x="18631" y="46977"/>
                  </a:lnTo>
                  <a:lnTo>
                    <a:pt x="48920" y="46977"/>
                  </a:lnTo>
                  <a:lnTo>
                    <a:pt x="48920" y="58864"/>
                  </a:lnTo>
                  <a:lnTo>
                    <a:pt x="0" y="58864"/>
                  </a:lnTo>
                  <a:lnTo>
                    <a:pt x="0" y="46405"/>
                  </a:lnTo>
                  <a:lnTo>
                    <a:pt x="29832" y="11887"/>
                  </a:lnTo>
                  <a:lnTo>
                    <a:pt x="1257" y="11887"/>
                  </a:lnTo>
                  <a:lnTo>
                    <a:pt x="1257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15" name="Freihandform 314"/>
            <p:cNvSpPr/>
            <p:nvPr userDrawn="1"/>
          </p:nvSpPr>
          <p:spPr>
            <a:xfrm>
              <a:off x="3544496" y="926765"/>
              <a:ext cx="15316" cy="58864"/>
            </a:xfrm>
            <a:custGeom>
              <a:avLst/>
              <a:gdLst/>
              <a:ahLst/>
              <a:cxnLst/>
              <a:rect l="l" t="t" r="r" b="b"/>
              <a:pathLst>
                <a:path w="15316" h="58864">
                  <a:moveTo>
                    <a:pt x="0" y="0"/>
                  </a:moveTo>
                  <a:lnTo>
                    <a:pt x="15316" y="0"/>
                  </a:lnTo>
                  <a:lnTo>
                    <a:pt x="15316" y="58864"/>
                  </a:lnTo>
                  <a:lnTo>
                    <a:pt x="0" y="58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14" name="Freihandform 313"/>
            <p:cNvSpPr/>
            <p:nvPr userDrawn="1"/>
          </p:nvSpPr>
          <p:spPr>
            <a:xfrm>
              <a:off x="4443656" y="926765"/>
              <a:ext cx="15316" cy="58864"/>
            </a:xfrm>
            <a:custGeom>
              <a:avLst/>
              <a:gdLst/>
              <a:ahLst/>
              <a:cxnLst/>
              <a:rect l="l" t="t" r="r" b="b"/>
              <a:pathLst>
                <a:path w="15316" h="58864">
                  <a:moveTo>
                    <a:pt x="0" y="0"/>
                  </a:moveTo>
                  <a:lnTo>
                    <a:pt x="15316" y="0"/>
                  </a:lnTo>
                  <a:lnTo>
                    <a:pt x="15316" y="58864"/>
                  </a:lnTo>
                  <a:lnTo>
                    <a:pt x="0" y="58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9" name="Freihandform 578"/>
            <p:cNvSpPr/>
            <p:nvPr userDrawn="1"/>
          </p:nvSpPr>
          <p:spPr>
            <a:xfrm>
              <a:off x="2882573" y="427998"/>
              <a:ext cx="33947" cy="87097"/>
            </a:xfrm>
            <a:custGeom>
              <a:avLst/>
              <a:gdLst/>
              <a:ahLst/>
              <a:cxnLst/>
              <a:rect l="l" t="t" r="r" b="b"/>
              <a:pathLst>
                <a:path w="33947" h="87097">
                  <a:moveTo>
                    <a:pt x="27203" y="0"/>
                  </a:moveTo>
                  <a:cubicBezTo>
                    <a:pt x="28423" y="0"/>
                    <a:pt x="29680" y="39"/>
                    <a:pt x="30975" y="115"/>
                  </a:cubicBezTo>
                  <a:cubicBezTo>
                    <a:pt x="32271" y="343"/>
                    <a:pt x="33261" y="686"/>
                    <a:pt x="33947" y="1143"/>
                  </a:cubicBezTo>
                  <a:lnTo>
                    <a:pt x="33490" y="7316"/>
                  </a:lnTo>
                  <a:cubicBezTo>
                    <a:pt x="31890" y="6554"/>
                    <a:pt x="29985" y="6173"/>
                    <a:pt x="27775" y="6173"/>
                  </a:cubicBezTo>
                  <a:cubicBezTo>
                    <a:pt x="25413" y="6173"/>
                    <a:pt x="23622" y="6706"/>
                    <a:pt x="22403" y="7773"/>
                  </a:cubicBezTo>
                  <a:cubicBezTo>
                    <a:pt x="21107" y="8992"/>
                    <a:pt x="20231" y="10478"/>
                    <a:pt x="19774" y="12231"/>
                  </a:cubicBezTo>
                  <a:cubicBezTo>
                    <a:pt x="19317" y="13983"/>
                    <a:pt x="19088" y="15850"/>
                    <a:pt x="19088" y="17831"/>
                  </a:cubicBezTo>
                  <a:cubicBezTo>
                    <a:pt x="19012" y="19889"/>
                    <a:pt x="18974" y="21870"/>
                    <a:pt x="18974" y="23775"/>
                  </a:cubicBezTo>
                  <a:lnTo>
                    <a:pt x="18974" y="28804"/>
                  </a:lnTo>
                  <a:lnTo>
                    <a:pt x="32118" y="28804"/>
                  </a:lnTo>
                  <a:lnTo>
                    <a:pt x="32118" y="34976"/>
                  </a:lnTo>
                  <a:lnTo>
                    <a:pt x="18974" y="34976"/>
                  </a:lnTo>
                  <a:lnTo>
                    <a:pt x="18974" y="87097"/>
                  </a:lnTo>
                  <a:lnTo>
                    <a:pt x="11773" y="87097"/>
                  </a:lnTo>
                  <a:lnTo>
                    <a:pt x="11773" y="34976"/>
                  </a:lnTo>
                  <a:lnTo>
                    <a:pt x="0" y="34976"/>
                  </a:lnTo>
                  <a:lnTo>
                    <a:pt x="0" y="28804"/>
                  </a:lnTo>
                  <a:lnTo>
                    <a:pt x="11773" y="28804"/>
                  </a:lnTo>
                  <a:lnTo>
                    <a:pt x="11773" y="24575"/>
                  </a:lnTo>
                  <a:cubicBezTo>
                    <a:pt x="11773" y="21451"/>
                    <a:pt x="11925" y="18403"/>
                    <a:pt x="12230" y="15431"/>
                  </a:cubicBezTo>
                  <a:cubicBezTo>
                    <a:pt x="12382" y="12535"/>
                    <a:pt x="12954" y="9945"/>
                    <a:pt x="13945" y="7659"/>
                  </a:cubicBezTo>
                  <a:cubicBezTo>
                    <a:pt x="14935" y="5296"/>
                    <a:pt x="16497" y="3429"/>
                    <a:pt x="18631" y="2058"/>
                  </a:cubicBezTo>
                  <a:cubicBezTo>
                    <a:pt x="20688" y="686"/>
                    <a:pt x="23546" y="0"/>
                    <a:pt x="27203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8" name="Freihandform 577"/>
            <p:cNvSpPr/>
            <p:nvPr userDrawn="1"/>
          </p:nvSpPr>
          <p:spPr>
            <a:xfrm>
              <a:off x="1199696" y="429370"/>
              <a:ext cx="45495" cy="85725"/>
            </a:xfrm>
            <a:custGeom>
              <a:avLst/>
              <a:gdLst/>
              <a:ahLst/>
              <a:cxnLst/>
              <a:rect l="l" t="t" r="r" b="b"/>
              <a:pathLst>
                <a:path w="45495" h="85725">
                  <a:moveTo>
                    <a:pt x="0" y="0"/>
                  </a:moveTo>
                  <a:lnTo>
                    <a:pt x="7201" y="0"/>
                  </a:lnTo>
                  <a:lnTo>
                    <a:pt x="7201" y="37262"/>
                  </a:lnTo>
                  <a:lnTo>
                    <a:pt x="7429" y="37262"/>
                  </a:lnTo>
                  <a:cubicBezTo>
                    <a:pt x="9029" y="33985"/>
                    <a:pt x="11392" y="31280"/>
                    <a:pt x="14516" y="29147"/>
                  </a:cubicBezTo>
                  <a:cubicBezTo>
                    <a:pt x="17640" y="27165"/>
                    <a:pt x="21336" y="26137"/>
                    <a:pt x="25603" y="26060"/>
                  </a:cubicBezTo>
                  <a:cubicBezTo>
                    <a:pt x="33375" y="26137"/>
                    <a:pt x="38671" y="28423"/>
                    <a:pt x="41491" y="32918"/>
                  </a:cubicBezTo>
                  <a:cubicBezTo>
                    <a:pt x="44234" y="37490"/>
                    <a:pt x="45567" y="43472"/>
                    <a:pt x="45491" y="50864"/>
                  </a:cubicBezTo>
                  <a:lnTo>
                    <a:pt x="45491" y="85725"/>
                  </a:lnTo>
                  <a:lnTo>
                    <a:pt x="38290" y="85725"/>
                  </a:lnTo>
                  <a:lnTo>
                    <a:pt x="38290" y="50978"/>
                  </a:lnTo>
                  <a:cubicBezTo>
                    <a:pt x="38290" y="48387"/>
                    <a:pt x="38138" y="45949"/>
                    <a:pt x="37833" y="43663"/>
                  </a:cubicBezTo>
                  <a:cubicBezTo>
                    <a:pt x="37528" y="41453"/>
                    <a:pt x="36881" y="39510"/>
                    <a:pt x="35890" y="37833"/>
                  </a:cubicBezTo>
                  <a:cubicBezTo>
                    <a:pt x="34061" y="34176"/>
                    <a:pt x="30251" y="32309"/>
                    <a:pt x="24460" y="32233"/>
                  </a:cubicBezTo>
                  <a:cubicBezTo>
                    <a:pt x="18212" y="32385"/>
                    <a:pt x="13754" y="34785"/>
                    <a:pt x="11087" y="39434"/>
                  </a:cubicBezTo>
                  <a:cubicBezTo>
                    <a:pt x="8420" y="44082"/>
                    <a:pt x="7124" y="49111"/>
                    <a:pt x="7201" y="54521"/>
                  </a:cubicBezTo>
                  <a:lnTo>
                    <a:pt x="7201" y="85725"/>
                  </a:lnTo>
                  <a:lnTo>
                    <a:pt x="0" y="85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7" name="Freihandform 576"/>
            <p:cNvSpPr/>
            <p:nvPr userDrawn="1"/>
          </p:nvSpPr>
          <p:spPr>
            <a:xfrm>
              <a:off x="1780721" y="429370"/>
              <a:ext cx="45495" cy="85725"/>
            </a:xfrm>
            <a:custGeom>
              <a:avLst/>
              <a:gdLst/>
              <a:ahLst/>
              <a:cxnLst/>
              <a:rect l="l" t="t" r="r" b="b"/>
              <a:pathLst>
                <a:path w="45495" h="85725">
                  <a:moveTo>
                    <a:pt x="0" y="0"/>
                  </a:moveTo>
                  <a:lnTo>
                    <a:pt x="7201" y="0"/>
                  </a:lnTo>
                  <a:lnTo>
                    <a:pt x="7201" y="37262"/>
                  </a:lnTo>
                  <a:lnTo>
                    <a:pt x="7429" y="37262"/>
                  </a:lnTo>
                  <a:cubicBezTo>
                    <a:pt x="9029" y="33985"/>
                    <a:pt x="11392" y="31280"/>
                    <a:pt x="14516" y="29147"/>
                  </a:cubicBezTo>
                  <a:cubicBezTo>
                    <a:pt x="17640" y="27165"/>
                    <a:pt x="21336" y="26137"/>
                    <a:pt x="25603" y="26060"/>
                  </a:cubicBezTo>
                  <a:cubicBezTo>
                    <a:pt x="33375" y="26137"/>
                    <a:pt x="38671" y="28423"/>
                    <a:pt x="41491" y="32918"/>
                  </a:cubicBezTo>
                  <a:cubicBezTo>
                    <a:pt x="44234" y="37490"/>
                    <a:pt x="45567" y="43472"/>
                    <a:pt x="45491" y="50864"/>
                  </a:cubicBezTo>
                  <a:lnTo>
                    <a:pt x="45491" y="85725"/>
                  </a:lnTo>
                  <a:lnTo>
                    <a:pt x="38290" y="85725"/>
                  </a:lnTo>
                  <a:lnTo>
                    <a:pt x="38290" y="50978"/>
                  </a:lnTo>
                  <a:cubicBezTo>
                    <a:pt x="38290" y="48387"/>
                    <a:pt x="38138" y="45949"/>
                    <a:pt x="37833" y="43663"/>
                  </a:cubicBezTo>
                  <a:cubicBezTo>
                    <a:pt x="37528" y="41453"/>
                    <a:pt x="36881" y="39510"/>
                    <a:pt x="35890" y="37833"/>
                  </a:cubicBezTo>
                  <a:cubicBezTo>
                    <a:pt x="34061" y="34176"/>
                    <a:pt x="30251" y="32309"/>
                    <a:pt x="24460" y="32233"/>
                  </a:cubicBezTo>
                  <a:cubicBezTo>
                    <a:pt x="18212" y="32385"/>
                    <a:pt x="13754" y="34785"/>
                    <a:pt x="11087" y="39434"/>
                  </a:cubicBezTo>
                  <a:cubicBezTo>
                    <a:pt x="8420" y="44082"/>
                    <a:pt x="7125" y="49111"/>
                    <a:pt x="7201" y="54521"/>
                  </a:cubicBezTo>
                  <a:lnTo>
                    <a:pt x="7201" y="85725"/>
                  </a:lnTo>
                  <a:lnTo>
                    <a:pt x="0" y="85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6" name="Freihandform 575"/>
            <p:cNvSpPr/>
            <p:nvPr userDrawn="1"/>
          </p:nvSpPr>
          <p:spPr>
            <a:xfrm>
              <a:off x="2051609" y="429369"/>
              <a:ext cx="49608" cy="87098"/>
            </a:xfrm>
            <a:custGeom>
              <a:avLst/>
              <a:gdLst/>
              <a:ahLst/>
              <a:cxnLst/>
              <a:rect l="l" t="t" r="r" b="b"/>
              <a:pathLst>
                <a:path w="49608" h="87098">
                  <a:moveTo>
                    <a:pt x="42407" y="0"/>
                  </a:moveTo>
                  <a:lnTo>
                    <a:pt x="49608" y="0"/>
                  </a:lnTo>
                  <a:lnTo>
                    <a:pt x="49608" y="85725"/>
                  </a:lnTo>
                  <a:lnTo>
                    <a:pt x="42407" y="85725"/>
                  </a:lnTo>
                  <a:lnTo>
                    <a:pt x="42407" y="76467"/>
                  </a:lnTo>
                  <a:lnTo>
                    <a:pt x="42179" y="76467"/>
                  </a:lnTo>
                  <a:cubicBezTo>
                    <a:pt x="38369" y="83630"/>
                    <a:pt x="32311" y="87173"/>
                    <a:pt x="24005" y="87097"/>
                  </a:cubicBezTo>
                  <a:cubicBezTo>
                    <a:pt x="16004" y="86944"/>
                    <a:pt x="10022" y="84011"/>
                    <a:pt x="6060" y="78296"/>
                  </a:cubicBezTo>
                  <a:cubicBezTo>
                    <a:pt x="2021" y="72581"/>
                    <a:pt x="2" y="65342"/>
                    <a:pt x="2" y="56579"/>
                  </a:cubicBezTo>
                  <a:cubicBezTo>
                    <a:pt x="-75" y="47511"/>
                    <a:pt x="1792" y="40196"/>
                    <a:pt x="5602" y="34633"/>
                  </a:cubicBezTo>
                  <a:cubicBezTo>
                    <a:pt x="9412" y="28994"/>
                    <a:pt x="15547" y="26137"/>
                    <a:pt x="24005" y="26060"/>
                  </a:cubicBezTo>
                  <a:cubicBezTo>
                    <a:pt x="26900" y="26060"/>
                    <a:pt x="29415" y="26480"/>
                    <a:pt x="31549" y="27318"/>
                  </a:cubicBezTo>
                  <a:cubicBezTo>
                    <a:pt x="33758" y="28156"/>
                    <a:pt x="35587" y="29223"/>
                    <a:pt x="37035" y="30518"/>
                  </a:cubicBezTo>
                  <a:cubicBezTo>
                    <a:pt x="40007" y="33185"/>
                    <a:pt x="41721" y="35433"/>
                    <a:pt x="42179" y="37262"/>
                  </a:cubicBezTo>
                  <a:lnTo>
                    <a:pt x="42407" y="37262"/>
                  </a:lnTo>
                  <a:lnTo>
                    <a:pt x="42407" y="0"/>
                  </a:lnTo>
                  <a:close/>
                  <a:moveTo>
                    <a:pt x="25148" y="32233"/>
                  </a:moveTo>
                  <a:cubicBezTo>
                    <a:pt x="21719" y="32233"/>
                    <a:pt x="18937" y="32957"/>
                    <a:pt x="16804" y="34404"/>
                  </a:cubicBezTo>
                  <a:cubicBezTo>
                    <a:pt x="14594" y="35776"/>
                    <a:pt x="12803" y="37681"/>
                    <a:pt x="11432" y="40119"/>
                  </a:cubicBezTo>
                  <a:cubicBezTo>
                    <a:pt x="10213" y="42405"/>
                    <a:pt x="9298" y="44996"/>
                    <a:pt x="8689" y="47892"/>
                  </a:cubicBezTo>
                  <a:cubicBezTo>
                    <a:pt x="8155" y="50787"/>
                    <a:pt x="7888" y="53683"/>
                    <a:pt x="7888" y="56579"/>
                  </a:cubicBezTo>
                  <a:cubicBezTo>
                    <a:pt x="7888" y="59322"/>
                    <a:pt x="8155" y="62103"/>
                    <a:pt x="8689" y="64922"/>
                  </a:cubicBezTo>
                  <a:cubicBezTo>
                    <a:pt x="9298" y="67818"/>
                    <a:pt x="10213" y="70485"/>
                    <a:pt x="11432" y="72923"/>
                  </a:cubicBezTo>
                  <a:cubicBezTo>
                    <a:pt x="12803" y="75209"/>
                    <a:pt x="14594" y="77076"/>
                    <a:pt x="16804" y="78524"/>
                  </a:cubicBezTo>
                  <a:cubicBezTo>
                    <a:pt x="18937" y="80124"/>
                    <a:pt x="21719" y="80924"/>
                    <a:pt x="25148" y="80924"/>
                  </a:cubicBezTo>
                  <a:cubicBezTo>
                    <a:pt x="28348" y="80924"/>
                    <a:pt x="31091" y="80124"/>
                    <a:pt x="33378" y="78524"/>
                  </a:cubicBezTo>
                  <a:cubicBezTo>
                    <a:pt x="35511" y="77076"/>
                    <a:pt x="37264" y="75133"/>
                    <a:pt x="38635" y="72695"/>
                  </a:cubicBezTo>
                  <a:cubicBezTo>
                    <a:pt x="41226" y="67513"/>
                    <a:pt x="42483" y="62141"/>
                    <a:pt x="42407" y="56579"/>
                  </a:cubicBezTo>
                  <a:cubicBezTo>
                    <a:pt x="42407" y="53835"/>
                    <a:pt x="42140" y="51016"/>
                    <a:pt x="41607" y="48120"/>
                  </a:cubicBezTo>
                  <a:cubicBezTo>
                    <a:pt x="40998" y="45377"/>
                    <a:pt x="40007" y="42786"/>
                    <a:pt x="38635" y="40348"/>
                  </a:cubicBezTo>
                  <a:cubicBezTo>
                    <a:pt x="37264" y="37910"/>
                    <a:pt x="35511" y="35928"/>
                    <a:pt x="33378" y="34404"/>
                  </a:cubicBezTo>
                  <a:cubicBezTo>
                    <a:pt x="31091" y="32957"/>
                    <a:pt x="28348" y="32233"/>
                    <a:pt x="25148" y="3223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5" name="Freihandform 574"/>
            <p:cNvSpPr/>
            <p:nvPr userDrawn="1"/>
          </p:nvSpPr>
          <p:spPr>
            <a:xfrm>
              <a:off x="2756080" y="429370"/>
              <a:ext cx="45494" cy="85725"/>
            </a:xfrm>
            <a:custGeom>
              <a:avLst/>
              <a:gdLst/>
              <a:ahLst/>
              <a:cxnLst/>
              <a:rect l="l" t="t" r="r" b="b"/>
              <a:pathLst>
                <a:path w="45494" h="85725">
                  <a:moveTo>
                    <a:pt x="0" y="0"/>
                  </a:moveTo>
                  <a:lnTo>
                    <a:pt x="7201" y="0"/>
                  </a:lnTo>
                  <a:lnTo>
                    <a:pt x="7201" y="37262"/>
                  </a:lnTo>
                  <a:lnTo>
                    <a:pt x="7429" y="37262"/>
                  </a:lnTo>
                  <a:cubicBezTo>
                    <a:pt x="9030" y="33985"/>
                    <a:pt x="11392" y="31280"/>
                    <a:pt x="14516" y="29147"/>
                  </a:cubicBezTo>
                  <a:cubicBezTo>
                    <a:pt x="17640" y="27165"/>
                    <a:pt x="21336" y="26137"/>
                    <a:pt x="25603" y="26060"/>
                  </a:cubicBezTo>
                  <a:cubicBezTo>
                    <a:pt x="33376" y="26137"/>
                    <a:pt x="38671" y="28423"/>
                    <a:pt x="41491" y="32918"/>
                  </a:cubicBezTo>
                  <a:cubicBezTo>
                    <a:pt x="44234" y="37490"/>
                    <a:pt x="45567" y="43472"/>
                    <a:pt x="45491" y="50864"/>
                  </a:cubicBezTo>
                  <a:lnTo>
                    <a:pt x="45491" y="85725"/>
                  </a:lnTo>
                  <a:lnTo>
                    <a:pt x="38290" y="85725"/>
                  </a:lnTo>
                  <a:lnTo>
                    <a:pt x="38290" y="50978"/>
                  </a:lnTo>
                  <a:cubicBezTo>
                    <a:pt x="38290" y="48387"/>
                    <a:pt x="38138" y="45949"/>
                    <a:pt x="37833" y="43663"/>
                  </a:cubicBezTo>
                  <a:cubicBezTo>
                    <a:pt x="37528" y="41453"/>
                    <a:pt x="36881" y="39510"/>
                    <a:pt x="35890" y="37833"/>
                  </a:cubicBezTo>
                  <a:cubicBezTo>
                    <a:pt x="34061" y="34176"/>
                    <a:pt x="30251" y="32309"/>
                    <a:pt x="24460" y="32233"/>
                  </a:cubicBezTo>
                  <a:cubicBezTo>
                    <a:pt x="18212" y="32385"/>
                    <a:pt x="13754" y="34785"/>
                    <a:pt x="11087" y="39434"/>
                  </a:cubicBezTo>
                  <a:cubicBezTo>
                    <a:pt x="8420" y="44082"/>
                    <a:pt x="7125" y="49111"/>
                    <a:pt x="7201" y="54521"/>
                  </a:cubicBezTo>
                  <a:lnTo>
                    <a:pt x="7201" y="85725"/>
                  </a:lnTo>
                  <a:lnTo>
                    <a:pt x="0" y="857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4" name="Freihandform 573"/>
            <p:cNvSpPr/>
            <p:nvPr userDrawn="1"/>
          </p:nvSpPr>
          <p:spPr>
            <a:xfrm>
              <a:off x="1434011" y="431656"/>
              <a:ext cx="7201" cy="9601"/>
            </a:xfrm>
            <a:custGeom>
              <a:avLst/>
              <a:gdLst/>
              <a:ahLst/>
              <a:cxnLst/>
              <a:rect l="l" t="t" r="r" b="b"/>
              <a:pathLst>
                <a:path w="7201" h="9601">
                  <a:moveTo>
                    <a:pt x="0" y="0"/>
                  </a:moveTo>
                  <a:lnTo>
                    <a:pt x="7201" y="0"/>
                  </a:lnTo>
                  <a:lnTo>
                    <a:pt x="7201" y="9601"/>
                  </a:lnTo>
                  <a:lnTo>
                    <a:pt x="0" y="9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3" name="Freihandform 572"/>
            <p:cNvSpPr/>
            <p:nvPr userDrawn="1"/>
          </p:nvSpPr>
          <p:spPr>
            <a:xfrm>
              <a:off x="1635941" y="431656"/>
              <a:ext cx="7201" cy="9601"/>
            </a:xfrm>
            <a:custGeom>
              <a:avLst/>
              <a:gdLst/>
              <a:ahLst/>
              <a:cxnLst/>
              <a:rect l="l" t="t" r="r" b="b"/>
              <a:pathLst>
                <a:path w="7201" h="9601">
                  <a:moveTo>
                    <a:pt x="0" y="0"/>
                  </a:moveTo>
                  <a:lnTo>
                    <a:pt x="7201" y="0"/>
                  </a:lnTo>
                  <a:lnTo>
                    <a:pt x="7201" y="9601"/>
                  </a:lnTo>
                  <a:lnTo>
                    <a:pt x="0" y="9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2" name="Freihandform 571"/>
            <p:cNvSpPr/>
            <p:nvPr userDrawn="1"/>
          </p:nvSpPr>
          <p:spPr>
            <a:xfrm>
              <a:off x="2016941" y="431656"/>
              <a:ext cx="7201" cy="9601"/>
            </a:xfrm>
            <a:custGeom>
              <a:avLst/>
              <a:gdLst/>
              <a:ahLst/>
              <a:cxnLst/>
              <a:rect l="l" t="t" r="r" b="b"/>
              <a:pathLst>
                <a:path w="7201" h="9601">
                  <a:moveTo>
                    <a:pt x="0" y="0"/>
                  </a:moveTo>
                  <a:lnTo>
                    <a:pt x="7201" y="0"/>
                  </a:lnTo>
                  <a:lnTo>
                    <a:pt x="7201" y="9601"/>
                  </a:lnTo>
                  <a:lnTo>
                    <a:pt x="0" y="9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1" name="Freihandform 570"/>
            <p:cNvSpPr/>
            <p:nvPr userDrawn="1"/>
          </p:nvSpPr>
          <p:spPr>
            <a:xfrm>
              <a:off x="1071565" y="433942"/>
              <a:ext cx="44463" cy="82525"/>
            </a:xfrm>
            <a:custGeom>
              <a:avLst/>
              <a:gdLst/>
              <a:ahLst/>
              <a:cxnLst/>
              <a:rect l="l" t="t" r="r" b="b"/>
              <a:pathLst>
                <a:path w="44463" h="82525">
                  <a:moveTo>
                    <a:pt x="25261" y="0"/>
                  </a:moveTo>
                  <a:cubicBezTo>
                    <a:pt x="27318" y="0"/>
                    <a:pt x="29757" y="152"/>
                    <a:pt x="32576" y="457"/>
                  </a:cubicBezTo>
                  <a:cubicBezTo>
                    <a:pt x="35395" y="914"/>
                    <a:pt x="38177" y="1638"/>
                    <a:pt x="40920" y="2629"/>
                  </a:cubicBezTo>
                  <a:lnTo>
                    <a:pt x="39663" y="9830"/>
                  </a:lnTo>
                  <a:cubicBezTo>
                    <a:pt x="35776" y="7849"/>
                    <a:pt x="30938" y="6858"/>
                    <a:pt x="25146" y="6858"/>
                  </a:cubicBezTo>
                  <a:cubicBezTo>
                    <a:pt x="23089" y="6858"/>
                    <a:pt x="21070" y="7049"/>
                    <a:pt x="19089" y="7430"/>
                  </a:cubicBezTo>
                  <a:cubicBezTo>
                    <a:pt x="17107" y="7887"/>
                    <a:pt x="15241" y="8687"/>
                    <a:pt x="13488" y="9830"/>
                  </a:cubicBezTo>
                  <a:cubicBezTo>
                    <a:pt x="11888" y="10820"/>
                    <a:pt x="10554" y="12192"/>
                    <a:pt x="9487" y="13945"/>
                  </a:cubicBezTo>
                  <a:cubicBezTo>
                    <a:pt x="8421" y="15773"/>
                    <a:pt x="7887" y="17983"/>
                    <a:pt x="7887" y="20574"/>
                  </a:cubicBezTo>
                  <a:cubicBezTo>
                    <a:pt x="7887" y="22479"/>
                    <a:pt x="8421" y="24232"/>
                    <a:pt x="9487" y="25832"/>
                  </a:cubicBezTo>
                  <a:cubicBezTo>
                    <a:pt x="10554" y="27432"/>
                    <a:pt x="11926" y="28842"/>
                    <a:pt x="13602" y="30061"/>
                  </a:cubicBezTo>
                  <a:cubicBezTo>
                    <a:pt x="15355" y="31356"/>
                    <a:pt x="17336" y="32576"/>
                    <a:pt x="19546" y="33719"/>
                  </a:cubicBezTo>
                  <a:cubicBezTo>
                    <a:pt x="21679" y="34938"/>
                    <a:pt x="23889" y="36195"/>
                    <a:pt x="26175" y="37490"/>
                  </a:cubicBezTo>
                  <a:cubicBezTo>
                    <a:pt x="30976" y="39776"/>
                    <a:pt x="35167" y="42672"/>
                    <a:pt x="38748" y="46177"/>
                  </a:cubicBezTo>
                  <a:cubicBezTo>
                    <a:pt x="40501" y="47854"/>
                    <a:pt x="41910" y="49835"/>
                    <a:pt x="42977" y="52121"/>
                  </a:cubicBezTo>
                  <a:cubicBezTo>
                    <a:pt x="43968" y="54407"/>
                    <a:pt x="44463" y="57036"/>
                    <a:pt x="44463" y="60008"/>
                  </a:cubicBezTo>
                  <a:cubicBezTo>
                    <a:pt x="44311" y="67932"/>
                    <a:pt x="41529" y="73685"/>
                    <a:pt x="36119" y="77267"/>
                  </a:cubicBezTo>
                  <a:cubicBezTo>
                    <a:pt x="30785" y="80772"/>
                    <a:pt x="24842" y="82525"/>
                    <a:pt x="18289" y="82525"/>
                  </a:cubicBezTo>
                  <a:cubicBezTo>
                    <a:pt x="10516" y="82361"/>
                    <a:pt x="4496" y="81142"/>
                    <a:pt x="229" y="78867"/>
                  </a:cubicBezTo>
                  <a:lnTo>
                    <a:pt x="1029" y="70980"/>
                  </a:lnTo>
                  <a:cubicBezTo>
                    <a:pt x="5525" y="74105"/>
                    <a:pt x="11392" y="75667"/>
                    <a:pt x="18631" y="75667"/>
                  </a:cubicBezTo>
                  <a:cubicBezTo>
                    <a:pt x="23737" y="75667"/>
                    <a:pt x="28004" y="74333"/>
                    <a:pt x="31433" y="71666"/>
                  </a:cubicBezTo>
                  <a:cubicBezTo>
                    <a:pt x="34786" y="68999"/>
                    <a:pt x="36500" y="64884"/>
                    <a:pt x="36577" y="59322"/>
                  </a:cubicBezTo>
                  <a:cubicBezTo>
                    <a:pt x="36500" y="55436"/>
                    <a:pt x="34595" y="52159"/>
                    <a:pt x="30861" y="49492"/>
                  </a:cubicBezTo>
                  <a:cubicBezTo>
                    <a:pt x="29185" y="48120"/>
                    <a:pt x="27242" y="46825"/>
                    <a:pt x="25032" y="45606"/>
                  </a:cubicBezTo>
                  <a:cubicBezTo>
                    <a:pt x="22822" y="44387"/>
                    <a:pt x="20574" y="43167"/>
                    <a:pt x="18289" y="41948"/>
                  </a:cubicBezTo>
                  <a:cubicBezTo>
                    <a:pt x="16002" y="40653"/>
                    <a:pt x="13793" y="39281"/>
                    <a:pt x="11659" y="37833"/>
                  </a:cubicBezTo>
                  <a:cubicBezTo>
                    <a:pt x="9449" y="36462"/>
                    <a:pt x="7468" y="34938"/>
                    <a:pt x="5715" y="33261"/>
                  </a:cubicBezTo>
                  <a:cubicBezTo>
                    <a:pt x="1982" y="29985"/>
                    <a:pt x="77" y="25832"/>
                    <a:pt x="0" y="20803"/>
                  </a:cubicBezTo>
                  <a:cubicBezTo>
                    <a:pt x="77" y="14326"/>
                    <a:pt x="2553" y="9220"/>
                    <a:pt x="7430" y="5486"/>
                  </a:cubicBezTo>
                  <a:cubicBezTo>
                    <a:pt x="12154" y="1905"/>
                    <a:pt x="18098" y="76"/>
                    <a:pt x="252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70" name="Freihandform 569"/>
            <p:cNvSpPr/>
            <p:nvPr userDrawn="1"/>
          </p:nvSpPr>
          <p:spPr>
            <a:xfrm>
              <a:off x="1954875" y="435314"/>
              <a:ext cx="40462" cy="79781"/>
            </a:xfrm>
            <a:custGeom>
              <a:avLst/>
              <a:gdLst/>
              <a:ahLst/>
              <a:cxnLst/>
              <a:rect l="l" t="t" r="r" b="b"/>
              <a:pathLst>
                <a:path w="40462" h="79781">
                  <a:moveTo>
                    <a:pt x="0" y="0"/>
                  </a:moveTo>
                  <a:lnTo>
                    <a:pt x="39090" y="0"/>
                  </a:lnTo>
                  <a:lnTo>
                    <a:pt x="39090" y="6858"/>
                  </a:lnTo>
                  <a:lnTo>
                    <a:pt x="7887" y="6858"/>
                  </a:lnTo>
                  <a:lnTo>
                    <a:pt x="7887" y="35318"/>
                  </a:lnTo>
                  <a:lnTo>
                    <a:pt x="37490" y="35318"/>
                  </a:lnTo>
                  <a:lnTo>
                    <a:pt x="37490" y="42176"/>
                  </a:lnTo>
                  <a:lnTo>
                    <a:pt x="7887" y="42176"/>
                  </a:lnTo>
                  <a:lnTo>
                    <a:pt x="7887" y="72923"/>
                  </a:lnTo>
                  <a:lnTo>
                    <a:pt x="40462" y="72923"/>
                  </a:lnTo>
                  <a:lnTo>
                    <a:pt x="40462" y="79781"/>
                  </a:lnTo>
                  <a:lnTo>
                    <a:pt x="0" y="79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9" name="Freihandform 568"/>
            <p:cNvSpPr/>
            <p:nvPr userDrawn="1"/>
          </p:nvSpPr>
          <p:spPr>
            <a:xfrm>
              <a:off x="2931458" y="440228"/>
              <a:ext cx="33490" cy="76238"/>
            </a:xfrm>
            <a:custGeom>
              <a:avLst/>
              <a:gdLst/>
              <a:ahLst/>
              <a:cxnLst/>
              <a:rect l="l" t="t" r="r" b="b"/>
              <a:pathLst>
                <a:path w="33490" h="76238">
                  <a:moveTo>
                    <a:pt x="18631" y="0"/>
                  </a:moveTo>
                  <a:lnTo>
                    <a:pt x="18631" y="16573"/>
                  </a:lnTo>
                  <a:lnTo>
                    <a:pt x="31890" y="16573"/>
                  </a:lnTo>
                  <a:lnTo>
                    <a:pt x="31890" y="22745"/>
                  </a:lnTo>
                  <a:lnTo>
                    <a:pt x="18631" y="22745"/>
                  </a:lnTo>
                  <a:lnTo>
                    <a:pt x="18631" y="60464"/>
                  </a:lnTo>
                  <a:cubicBezTo>
                    <a:pt x="18631" y="63131"/>
                    <a:pt x="19241" y="65379"/>
                    <a:pt x="20460" y="67208"/>
                  </a:cubicBezTo>
                  <a:cubicBezTo>
                    <a:pt x="21603" y="69113"/>
                    <a:pt x="23584" y="70065"/>
                    <a:pt x="26403" y="70065"/>
                  </a:cubicBezTo>
                  <a:cubicBezTo>
                    <a:pt x="28994" y="70065"/>
                    <a:pt x="31204" y="69608"/>
                    <a:pt x="33033" y="68694"/>
                  </a:cubicBezTo>
                  <a:lnTo>
                    <a:pt x="33490" y="74637"/>
                  </a:lnTo>
                  <a:cubicBezTo>
                    <a:pt x="32652" y="74942"/>
                    <a:pt x="31471" y="75285"/>
                    <a:pt x="29947" y="75666"/>
                  </a:cubicBezTo>
                  <a:cubicBezTo>
                    <a:pt x="28347" y="76047"/>
                    <a:pt x="26594" y="76238"/>
                    <a:pt x="24689" y="76238"/>
                  </a:cubicBezTo>
                  <a:cubicBezTo>
                    <a:pt x="21565" y="76238"/>
                    <a:pt x="19088" y="75704"/>
                    <a:pt x="17259" y="74637"/>
                  </a:cubicBezTo>
                  <a:cubicBezTo>
                    <a:pt x="15507" y="73571"/>
                    <a:pt x="14173" y="72161"/>
                    <a:pt x="13259" y="70408"/>
                  </a:cubicBezTo>
                  <a:cubicBezTo>
                    <a:pt x="12497" y="68580"/>
                    <a:pt x="12002" y="66522"/>
                    <a:pt x="11773" y="64236"/>
                  </a:cubicBezTo>
                  <a:cubicBezTo>
                    <a:pt x="11545" y="61950"/>
                    <a:pt x="11430" y="59474"/>
                    <a:pt x="11430" y="56807"/>
                  </a:cubicBezTo>
                  <a:lnTo>
                    <a:pt x="11430" y="22745"/>
                  </a:lnTo>
                  <a:lnTo>
                    <a:pt x="0" y="22745"/>
                  </a:lnTo>
                  <a:lnTo>
                    <a:pt x="0" y="16573"/>
                  </a:lnTo>
                  <a:lnTo>
                    <a:pt x="11430" y="16573"/>
                  </a:lnTo>
                  <a:lnTo>
                    <a:pt x="11430" y="2514"/>
                  </a:lnTo>
                  <a:lnTo>
                    <a:pt x="1863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8" name="Freihandform 567"/>
            <p:cNvSpPr/>
            <p:nvPr userDrawn="1"/>
          </p:nvSpPr>
          <p:spPr>
            <a:xfrm>
              <a:off x="1136297" y="455429"/>
              <a:ext cx="42863" cy="61042"/>
            </a:xfrm>
            <a:custGeom>
              <a:avLst/>
              <a:gdLst/>
              <a:ahLst/>
              <a:cxnLst/>
              <a:rect l="l" t="t" r="r" b="b"/>
              <a:pathLst>
                <a:path w="42863" h="61042">
                  <a:moveTo>
                    <a:pt x="28804" y="0"/>
                  </a:moveTo>
                  <a:cubicBezTo>
                    <a:pt x="32385" y="0"/>
                    <a:pt x="35357" y="267"/>
                    <a:pt x="37719" y="801"/>
                  </a:cubicBezTo>
                  <a:cubicBezTo>
                    <a:pt x="38939" y="1029"/>
                    <a:pt x="40005" y="1258"/>
                    <a:pt x="40920" y="1486"/>
                  </a:cubicBezTo>
                  <a:cubicBezTo>
                    <a:pt x="41758" y="1791"/>
                    <a:pt x="42406" y="2058"/>
                    <a:pt x="42863" y="2286"/>
                  </a:cubicBezTo>
                  <a:lnTo>
                    <a:pt x="42291" y="9144"/>
                  </a:lnTo>
                  <a:cubicBezTo>
                    <a:pt x="38177" y="7239"/>
                    <a:pt x="34024" y="6249"/>
                    <a:pt x="29833" y="6173"/>
                  </a:cubicBezTo>
                  <a:cubicBezTo>
                    <a:pt x="22822" y="6249"/>
                    <a:pt x="17450" y="8497"/>
                    <a:pt x="13716" y="12916"/>
                  </a:cubicBezTo>
                  <a:cubicBezTo>
                    <a:pt x="9830" y="17412"/>
                    <a:pt x="7887" y="23280"/>
                    <a:pt x="7887" y="30519"/>
                  </a:cubicBezTo>
                  <a:cubicBezTo>
                    <a:pt x="7887" y="37300"/>
                    <a:pt x="9792" y="42977"/>
                    <a:pt x="13602" y="47549"/>
                  </a:cubicBezTo>
                  <a:cubicBezTo>
                    <a:pt x="17336" y="52350"/>
                    <a:pt x="22479" y="54788"/>
                    <a:pt x="29033" y="54864"/>
                  </a:cubicBezTo>
                  <a:cubicBezTo>
                    <a:pt x="33528" y="54864"/>
                    <a:pt x="37910" y="53988"/>
                    <a:pt x="42177" y="52236"/>
                  </a:cubicBezTo>
                  <a:lnTo>
                    <a:pt x="42863" y="59094"/>
                  </a:lnTo>
                  <a:cubicBezTo>
                    <a:pt x="38139" y="60465"/>
                    <a:pt x="33147" y="61113"/>
                    <a:pt x="27890" y="61037"/>
                  </a:cubicBezTo>
                  <a:cubicBezTo>
                    <a:pt x="18517" y="60884"/>
                    <a:pt x="11545" y="57798"/>
                    <a:pt x="6973" y="51778"/>
                  </a:cubicBezTo>
                  <a:cubicBezTo>
                    <a:pt x="2324" y="45911"/>
                    <a:pt x="0" y="38824"/>
                    <a:pt x="0" y="30519"/>
                  </a:cubicBezTo>
                  <a:cubicBezTo>
                    <a:pt x="77" y="21298"/>
                    <a:pt x="2744" y="13945"/>
                    <a:pt x="8001" y="8459"/>
                  </a:cubicBezTo>
                  <a:cubicBezTo>
                    <a:pt x="13183" y="2896"/>
                    <a:pt x="20117" y="77"/>
                    <a:pt x="2880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7" name="Freihandform 566"/>
            <p:cNvSpPr/>
            <p:nvPr userDrawn="1"/>
          </p:nvSpPr>
          <p:spPr>
            <a:xfrm>
              <a:off x="1362989" y="455430"/>
              <a:ext cx="47780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2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5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6" name="Freihandform 565"/>
            <p:cNvSpPr/>
            <p:nvPr userDrawn="1"/>
          </p:nvSpPr>
          <p:spPr>
            <a:xfrm>
              <a:off x="1521104" y="455430"/>
              <a:ext cx="47780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2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6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5" name="Freihandform 564"/>
            <p:cNvSpPr/>
            <p:nvPr userDrawn="1"/>
          </p:nvSpPr>
          <p:spPr>
            <a:xfrm>
              <a:off x="1589763" y="455430"/>
              <a:ext cx="27432" cy="59665"/>
            </a:xfrm>
            <a:custGeom>
              <a:avLst/>
              <a:gdLst/>
              <a:ahLst/>
              <a:cxnLst/>
              <a:rect l="l" t="t" r="r" b="b"/>
              <a:pathLst>
                <a:path w="27432" h="59665">
                  <a:moveTo>
                    <a:pt x="22402" y="0"/>
                  </a:moveTo>
                  <a:cubicBezTo>
                    <a:pt x="24307" y="77"/>
                    <a:pt x="25984" y="305"/>
                    <a:pt x="27432" y="686"/>
                  </a:cubicBezTo>
                  <a:lnTo>
                    <a:pt x="27432" y="8230"/>
                  </a:lnTo>
                  <a:cubicBezTo>
                    <a:pt x="25831" y="7773"/>
                    <a:pt x="24079" y="7544"/>
                    <a:pt x="22174" y="7544"/>
                  </a:cubicBezTo>
                  <a:cubicBezTo>
                    <a:pt x="19354" y="7620"/>
                    <a:pt x="17030" y="8306"/>
                    <a:pt x="15202" y="9602"/>
                  </a:cubicBezTo>
                  <a:cubicBezTo>
                    <a:pt x="13373" y="10973"/>
                    <a:pt x="11887" y="12840"/>
                    <a:pt x="10744" y="15202"/>
                  </a:cubicBezTo>
                  <a:cubicBezTo>
                    <a:pt x="9677" y="17488"/>
                    <a:pt x="8915" y="19965"/>
                    <a:pt x="8458" y="22632"/>
                  </a:cubicBezTo>
                  <a:cubicBezTo>
                    <a:pt x="7924" y="25451"/>
                    <a:pt x="7658" y="28194"/>
                    <a:pt x="7658" y="30861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4402"/>
                  </a:lnTo>
                  <a:cubicBezTo>
                    <a:pt x="457" y="8992"/>
                    <a:pt x="304" y="4649"/>
                    <a:pt x="0" y="1372"/>
                  </a:cubicBezTo>
                  <a:lnTo>
                    <a:pt x="7201" y="1372"/>
                  </a:lnTo>
                  <a:lnTo>
                    <a:pt x="7201" y="12573"/>
                  </a:lnTo>
                  <a:lnTo>
                    <a:pt x="7429" y="12573"/>
                  </a:lnTo>
                  <a:cubicBezTo>
                    <a:pt x="8801" y="9144"/>
                    <a:pt x="10744" y="6211"/>
                    <a:pt x="13258" y="3772"/>
                  </a:cubicBezTo>
                  <a:cubicBezTo>
                    <a:pt x="15697" y="1334"/>
                    <a:pt x="18745" y="77"/>
                    <a:pt x="22402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4" name="Freihandform 563"/>
            <p:cNvSpPr/>
            <p:nvPr userDrawn="1"/>
          </p:nvSpPr>
          <p:spPr>
            <a:xfrm>
              <a:off x="1665087" y="455430"/>
              <a:ext cx="36691" cy="61037"/>
            </a:xfrm>
            <a:custGeom>
              <a:avLst/>
              <a:gdLst/>
              <a:ahLst/>
              <a:cxnLst/>
              <a:rect l="l" t="t" r="r" b="b"/>
              <a:pathLst>
                <a:path w="36691" h="61037">
                  <a:moveTo>
                    <a:pt x="19774" y="0"/>
                  </a:moveTo>
                  <a:cubicBezTo>
                    <a:pt x="21451" y="0"/>
                    <a:pt x="23622" y="159"/>
                    <a:pt x="26289" y="477"/>
                  </a:cubicBezTo>
                  <a:cubicBezTo>
                    <a:pt x="28956" y="955"/>
                    <a:pt x="31585" y="1710"/>
                    <a:pt x="34176" y="2744"/>
                  </a:cubicBezTo>
                  <a:lnTo>
                    <a:pt x="33490" y="8916"/>
                  </a:lnTo>
                  <a:cubicBezTo>
                    <a:pt x="29299" y="7163"/>
                    <a:pt x="24994" y="6249"/>
                    <a:pt x="20574" y="6173"/>
                  </a:cubicBezTo>
                  <a:cubicBezTo>
                    <a:pt x="16841" y="6173"/>
                    <a:pt x="13869" y="6854"/>
                    <a:pt x="11659" y="8218"/>
                  </a:cubicBezTo>
                  <a:cubicBezTo>
                    <a:pt x="10516" y="8899"/>
                    <a:pt x="9640" y="9845"/>
                    <a:pt x="9030" y="11057"/>
                  </a:cubicBezTo>
                  <a:cubicBezTo>
                    <a:pt x="8344" y="12268"/>
                    <a:pt x="8001" y="13858"/>
                    <a:pt x="8001" y="15827"/>
                  </a:cubicBezTo>
                  <a:cubicBezTo>
                    <a:pt x="8001" y="17039"/>
                    <a:pt x="8420" y="18175"/>
                    <a:pt x="9259" y="19235"/>
                  </a:cubicBezTo>
                  <a:cubicBezTo>
                    <a:pt x="10097" y="20220"/>
                    <a:pt x="11202" y="21128"/>
                    <a:pt x="12573" y="21960"/>
                  </a:cubicBezTo>
                  <a:cubicBezTo>
                    <a:pt x="13945" y="22718"/>
                    <a:pt x="15507" y="23513"/>
                    <a:pt x="17260" y="24346"/>
                  </a:cubicBezTo>
                  <a:cubicBezTo>
                    <a:pt x="19012" y="25111"/>
                    <a:pt x="20727" y="25951"/>
                    <a:pt x="22403" y="26868"/>
                  </a:cubicBezTo>
                  <a:cubicBezTo>
                    <a:pt x="26213" y="28474"/>
                    <a:pt x="29528" y="30615"/>
                    <a:pt x="32347" y="33290"/>
                  </a:cubicBezTo>
                  <a:cubicBezTo>
                    <a:pt x="35167" y="35966"/>
                    <a:pt x="36614" y="39673"/>
                    <a:pt x="36691" y="44411"/>
                  </a:cubicBezTo>
                  <a:cubicBezTo>
                    <a:pt x="36691" y="47469"/>
                    <a:pt x="36081" y="50029"/>
                    <a:pt x="34862" y="52093"/>
                  </a:cubicBezTo>
                  <a:cubicBezTo>
                    <a:pt x="33566" y="54233"/>
                    <a:pt x="31928" y="55953"/>
                    <a:pt x="29947" y="57252"/>
                  </a:cubicBezTo>
                  <a:cubicBezTo>
                    <a:pt x="25680" y="59775"/>
                    <a:pt x="21146" y="61037"/>
                    <a:pt x="16345" y="61037"/>
                  </a:cubicBezTo>
                  <a:cubicBezTo>
                    <a:pt x="10707" y="61037"/>
                    <a:pt x="5258" y="60122"/>
                    <a:pt x="0" y="58293"/>
                  </a:cubicBezTo>
                  <a:lnTo>
                    <a:pt x="686" y="51207"/>
                  </a:lnTo>
                  <a:cubicBezTo>
                    <a:pt x="5106" y="53569"/>
                    <a:pt x="10173" y="54788"/>
                    <a:pt x="15888" y="54864"/>
                  </a:cubicBezTo>
                  <a:cubicBezTo>
                    <a:pt x="19469" y="54864"/>
                    <a:pt x="22517" y="53912"/>
                    <a:pt x="25032" y="52007"/>
                  </a:cubicBezTo>
                  <a:cubicBezTo>
                    <a:pt x="27470" y="50254"/>
                    <a:pt x="28728" y="47740"/>
                    <a:pt x="28804" y="44463"/>
                  </a:cubicBezTo>
                  <a:cubicBezTo>
                    <a:pt x="28728" y="41034"/>
                    <a:pt x="27318" y="38329"/>
                    <a:pt x="24575" y="36348"/>
                  </a:cubicBezTo>
                  <a:cubicBezTo>
                    <a:pt x="21832" y="34443"/>
                    <a:pt x="18593" y="32728"/>
                    <a:pt x="14859" y="31204"/>
                  </a:cubicBezTo>
                  <a:cubicBezTo>
                    <a:pt x="13107" y="30366"/>
                    <a:pt x="11430" y="29490"/>
                    <a:pt x="9830" y="28575"/>
                  </a:cubicBezTo>
                  <a:cubicBezTo>
                    <a:pt x="8230" y="27661"/>
                    <a:pt x="6706" y="26632"/>
                    <a:pt x="5258" y="25489"/>
                  </a:cubicBezTo>
                  <a:cubicBezTo>
                    <a:pt x="3963" y="24270"/>
                    <a:pt x="2896" y="22860"/>
                    <a:pt x="2058" y="21260"/>
                  </a:cubicBezTo>
                  <a:cubicBezTo>
                    <a:pt x="1220" y="19736"/>
                    <a:pt x="800" y="17946"/>
                    <a:pt x="800" y="15888"/>
                  </a:cubicBezTo>
                  <a:cubicBezTo>
                    <a:pt x="877" y="10097"/>
                    <a:pt x="2858" y="5982"/>
                    <a:pt x="6744" y="3544"/>
                  </a:cubicBezTo>
                  <a:cubicBezTo>
                    <a:pt x="10478" y="1182"/>
                    <a:pt x="14821" y="0"/>
                    <a:pt x="1977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3" name="Freihandform 562"/>
            <p:cNvSpPr/>
            <p:nvPr userDrawn="1"/>
          </p:nvSpPr>
          <p:spPr>
            <a:xfrm>
              <a:off x="1717322" y="455429"/>
              <a:ext cx="42863" cy="61042"/>
            </a:xfrm>
            <a:custGeom>
              <a:avLst/>
              <a:gdLst/>
              <a:ahLst/>
              <a:cxnLst/>
              <a:rect l="l" t="t" r="r" b="b"/>
              <a:pathLst>
                <a:path w="42863" h="61042">
                  <a:moveTo>
                    <a:pt x="28804" y="0"/>
                  </a:moveTo>
                  <a:cubicBezTo>
                    <a:pt x="32385" y="0"/>
                    <a:pt x="35357" y="267"/>
                    <a:pt x="37719" y="801"/>
                  </a:cubicBezTo>
                  <a:cubicBezTo>
                    <a:pt x="38939" y="1029"/>
                    <a:pt x="40005" y="1258"/>
                    <a:pt x="40920" y="1486"/>
                  </a:cubicBezTo>
                  <a:cubicBezTo>
                    <a:pt x="41758" y="1791"/>
                    <a:pt x="42406" y="2058"/>
                    <a:pt x="42863" y="2286"/>
                  </a:cubicBezTo>
                  <a:lnTo>
                    <a:pt x="42291" y="9144"/>
                  </a:lnTo>
                  <a:cubicBezTo>
                    <a:pt x="38177" y="7239"/>
                    <a:pt x="34024" y="6249"/>
                    <a:pt x="29833" y="6173"/>
                  </a:cubicBezTo>
                  <a:cubicBezTo>
                    <a:pt x="22822" y="6249"/>
                    <a:pt x="17450" y="8497"/>
                    <a:pt x="13716" y="12916"/>
                  </a:cubicBezTo>
                  <a:cubicBezTo>
                    <a:pt x="9830" y="17412"/>
                    <a:pt x="7887" y="23280"/>
                    <a:pt x="7887" y="30519"/>
                  </a:cubicBezTo>
                  <a:cubicBezTo>
                    <a:pt x="7887" y="37300"/>
                    <a:pt x="9792" y="42977"/>
                    <a:pt x="13602" y="47549"/>
                  </a:cubicBezTo>
                  <a:cubicBezTo>
                    <a:pt x="17336" y="52350"/>
                    <a:pt x="22479" y="54788"/>
                    <a:pt x="29033" y="54864"/>
                  </a:cubicBezTo>
                  <a:cubicBezTo>
                    <a:pt x="33528" y="54864"/>
                    <a:pt x="37910" y="53988"/>
                    <a:pt x="42177" y="52236"/>
                  </a:cubicBezTo>
                  <a:lnTo>
                    <a:pt x="42863" y="59094"/>
                  </a:lnTo>
                  <a:cubicBezTo>
                    <a:pt x="38139" y="60465"/>
                    <a:pt x="33147" y="61113"/>
                    <a:pt x="27890" y="61037"/>
                  </a:cubicBezTo>
                  <a:cubicBezTo>
                    <a:pt x="18517" y="60884"/>
                    <a:pt x="11545" y="57798"/>
                    <a:pt x="6973" y="51778"/>
                  </a:cubicBezTo>
                  <a:cubicBezTo>
                    <a:pt x="2324" y="45911"/>
                    <a:pt x="0" y="38824"/>
                    <a:pt x="0" y="30519"/>
                  </a:cubicBezTo>
                  <a:cubicBezTo>
                    <a:pt x="77" y="21298"/>
                    <a:pt x="2744" y="13945"/>
                    <a:pt x="8001" y="8459"/>
                  </a:cubicBezTo>
                  <a:cubicBezTo>
                    <a:pt x="13183" y="2896"/>
                    <a:pt x="20117" y="77"/>
                    <a:pt x="2880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2" name="Freihandform 561"/>
            <p:cNvSpPr/>
            <p:nvPr userDrawn="1"/>
          </p:nvSpPr>
          <p:spPr>
            <a:xfrm>
              <a:off x="1846859" y="455430"/>
              <a:ext cx="47780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1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6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1" name="Freihandform 560"/>
            <p:cNvSpPr/>
            <p:nvPr userDrawn="1"/>
          </p:nvSpPr>
          <p:spPr>
            <a:xfrm>
              <a:off x="2120189" y="455429"/>
              <a:ext cx="49722" cy="84354"/>
            </a:xfrm>
            <a:custGeom>
              <a:avLst/>
              <a:gdLst/>
              <a:ahLst/>
              <a:cxnLst/>
              <a:rect l="l" t="t" r="r" b="b"/>
              <a:pathLst>
                <a:path w="49722" h="84354">
                  <a:moveTo>
                    <a:pt x="24005" y="0"/>
                  </a:moveTo>
                  <a:cubicBezTo>
                    <a:pt x="27815" y="0"/>
                    <a:pt x="31168" y="420"/>
                    <a:pt x="34063" y="1258"/>
                  </a:cubicBezTo>
                  <a:cubicBezTo>
                    <a:pt x="36883" y="2325"/>
                    <a:pt x="39588" y="4572"/>
                    <a:pt x="42179" y="8001"/>
                  </a:cubicBezTo>
                  <a:lnTo>
                    <a:pt x="42407" y="8001"/>
                  </a:lnTo>
                  <a:lnTo>
                    <a:pt x="42407" y="1372"/>
                  </a:lnTo>
                  <a:lnTo>
                    <a:pt x="49722" y="1372"/>
                  </a:lnTo>
                  <a:lnTo>
                    <a:pt x="49722" y="54864"/>
                  </a:lnTo>
                  <a:cubicBezTo>
                    <a:pt x="49722" y="63170"/>
                    <a:pt x="47698" y="70104"/>
                    <a:pt x="43648" y="75667"/>
                  </a:cubicBezTo>
                  <a:cubicBezTo>
                    <a:pt x="39447" y="81306"/>
                    <a:pt x="32342" y="84201"/>
                    <a:pt x="22335" y="84354"/>
                  </a:cubicBezTo>
                  <a:cubicBezTo>
                    <a:pt x="18515" y="84278"/>
                    <a:pt x="15001" y="83859"/>
                    <a:pt x="11793" y="83097"/>
                  </a:cubicBezTo>
                  <a:cubicBezTo>
                    <a:pt x="8660" y="82335"/>
                    <a:pt x="6292" y="81725"/>
                    <a:pt x="4688" y="81268"/>
                  </a:cubicBezTo>
                  <a:lnTo>
                    <a:pt x="5260" y="74067"/>
                  </a:lnTo>
                  <a:cubicBezTo>
                    <a:pt x="10060" y="76658"/>
                    <a:pt x="15775" y="78029"/>
                    <a:pt x="22405" y="78182"/>
                  </a:cubicBezTo>
                  <a:cubicBezTo>
                    <a:pt x="27053" y="78105"/>
                    <a:pt x="30710" y="77267"/>
                    <a:pt x="33378" y="75667"/>
                  </a:cubicBezTo>
                  <a:cubicBezTo>
                    <a:pt x="36121" y="74143"/>
                    <a:pt x="38140" y="72009"/>
                    <a:pt x="39435" y="69266"/>
                  </a:cubicBezTo>
                  <a:cubicBezTo>
                    <a:pt x="40807" y="66523"/>
                    <a:pt x="41683" y="63361"/>
                    <a:pt x="42064" y="59779"/>
                  </a:cubicBezTo>
                  <a:cubicBezTo>
                    <a:pt x="42369" y="56198"/>
                    <a:pt x="42521" y="52350"/>
                    <a:pt x="42521" y="48235"/>
                  </a:cubicBezTo>
                  <a:lnTo>
                    <a:pt x="42293" y="48235"/>
                  </a:lnTo>
                  <a:cubicBezTo>
                    <a:pt x="38178" y="56007"/>
                    <a:pt x="32273" y="59817"/>
                    <a:pt x="24576" y="59665"/>
                  </a:cubicBezTo>
                  <a:cubicBezTo>
                    <a:pt x="15432" y="59436"/>
                    <a:pt x="9032" y="56160"/>
                    <a:pt x="5374" y="49835"/>
                  </a:cubicBezTo>
                  <a:cubicBezTo>
                    <a:pt x="3469" y="46940"/>
                    <a:pt x="2135" y="43815"/>
                    <a:pt x="1373" y="40463"/>
                  </a:cubicBezTo>
                  <a:cubicBezTo>
                    <a:pt x="459" y="37110"/>
                    <a:pt x="2" y="33795"/>
                    <a:pt x="2" y="30519"/>
                  </a:cubicBezTo>
                  <a:cubicBezTo>
                    <a:pt x="-74" y="21451"/>
                    <a:pt x="1793" y="14136"/>
                    <a:pt x="5603" y="8573"/>
                  </a:cubicBezTo>
                  <a:cubicBezTo>
                    <a:pt x="9413" y="2934"/>
                    <a:pt x="15547" y="77"/>
                    <a:pt x="24005" y="0"/>
                  </a:cubicBezTo>
                  <a:close/>
                  <a:moveTo>
                    <a:pt x="25148" y="6173"/>
                  </a:moveTo>
                  <a:cubicBezTo>
                    <a:pt x="21719" y="6173"/>
                    <a:pt x="18938" y="6897"/>
                    <a:pt x="16804" y="8344"/>
                  </a:cubicBezTo>
                  <a:cubicBezTo>
                    <a:pt x="14594" y="9716"/>
                    <a:pt x="12804" y="11621"/>
                    <a:pt x="11432" y="14059"/>
                  </a:cubicBezTo>
                  <a:cubicBezTo>
                    <a:pt x="10213" y="16345"/>
                    <a:pt x="9298" y="18936"/>
                    <a:pt x="8689" y="21832"/>
                  </a:cubicBezTo>
                  <a:cubicBezTo>
                    <a:pt x="8155" y="24727"/>
                    <a:pt x="7889" y="27623"/>
                    <a:pt x="7889" y="30519"/>
                  </a:cubicBezTo>
                  <a:cubicBezTo>
                    <a:pt x="7812" y="36462"/>
                    <a:pt x="9108" y="41682"/>
                    <a:pt x="11775" y="46178"/>
                  </a:cubicBezTo>
                  <a:cubicBezTo>
                    <a:pt x="14366" y="50902"/>
                    <a:pt x="18671" y="53340"/>
                    <a:pt x="24691" y="53493"/>
                  </a:cubicBezTo>
                  <a:cubicBezTo>
                    <a:pt x="31168" y="53340"/>
                    <a:pt x="35778" y="50826"/>
                    <a:pt x="38521" y="45949"/>
                  </a:cubicBezTo>
                  <a:cubicBezTo>
                    <a:pt x="41112" y="41225"/>
                    <a:pt x="42407" y="36081"/>
                    <a:pt x="42407" y="30519"/>
                  </a:cubicBezTo>
                  <a:cubicBezTo>
                    <a:pt x="42407" y="23280"/>
                    <a:pt x="41188" y="17450"/>
                    <a:pt x="38750" y="13031"/>
                  </a:cubicBezTo>
                  <a:cubicBezTo>
                    <a:pt x="36235" y="8535"/>
                    <a:pt x="31701" y="6249"/>
                    <a:pt x="25148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60" name="Freihandform 559"/>
            <p:cNvSpPr/>
            <p:nvPr userDrawn="1"/>
          </p:nvSpPr>
          <p:spPr>
            <a:xfrm>
              <a:off x="2185949" y="455430"/>
              <a:ext cx="47780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5" y="52578"/>
                    <a:pt x="20767" y="54788"/>
                    <a:pt x="27092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7" y="50521"/>
                  </a:cubicBezTo>
                  <a:lnTo>
                    <a:pt x="43437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6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4" y="8459"/>
                    <a:pt x="12576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9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9" name="Freihandform 558"/>
            <p:cNvSpPr/>
            <p:nvPr userDrawn="1"/>
          </p:nvSpPr>
          <p:spPr>
            <a:xfrm>
              <a:off x="2256513" y="455430"/>
              <a:ext cx="45948" cy="59665"/>
            </a:xfrm>
            <a:custGeom>
              <a:avLst/>
              <a:gdLst/>
              <a:ahLst/>
              <a:cxnLst/>
              <a:rect l="l" t="t" r="r" b="b"/>
              <a:pathLst>
                <a:path w="45948" h="59665">
                  <a:moveTo>
                    <a:pt x="26060" y="0"/>
                  </a:moveTo>
                  <a:cubicBezTo>
                    <a:pt x="33223" y="77"/>
                    <a:pt x="38366" y="2210"/>
                    <a:pt x="41491" y="6401"/>
                  </a:cubicBezTo>
                  <a:cubicBezTo>
                    <a:pt x="44462" y="10516"/>
                    <a:pt x="45948" y="15850"/>
                    <a:pt x="45948" y="22403"/>
                  </a:cubicBezTo>
                  <a:lnTo>
                    <a:pt x="45948" y="59665"/>
                  </a:lnTo>
                  <a:lnTo>
                    <a:pt x="38747" y="59665"/>
                  </a:lnTo>
                  <a:lnTo>
                    <a:pt x="38747" y="24232"/>
                  </a:lnTo>
                  <a:cubicBezTo>
                    <a:pt x="38747" y="18669"/>
                    <a:pt x="37719" y="14250"/>
                    <a:pt x="35661" y="10973"/>
                  </a:cubicBezTo>
                  <a:cubicBezTo>
                    <a:pt x="33452" y="7849"/>
                    <a:pt x="29870" y="6249"/>
                    <a:pt x="24917" y="6173"/>
                  </a:cubicBezTo>
                  <a:cubicBezTo>
                    <a:pt x="18516" y="6325"/>
                    <a:pt x="14020" y="8611"/>
                    <a:pt x="11430" y="13031"/>
                  </a:cubicBezTo>
                  <a:cubicBezTo>
                    <a:pt x="10058" y="15088"/>
                    <a:pt x="9106" y="17336"/>
                    <a:pt x="8572" y="19774"/>
                  </a:cubicBezTo>
                  <a:cubicBezTo>
                    <a:pt x="7963" y="22289"/>
                    <a:pt x="7658" y="24842"/>
                    <a:pt x="7658" y="27432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5088"/>
                  </a:lnTo>
                  <a:cubicBezTo>
                    <a:pt x="457" y="10592"/>
                    <a:pt x="304" y="6020"/>
                    <a:pt x="0" y="1372"/>
                  </a:cubicBezTo>
                  <a:lnTo>
                    <a:pt x="6972" y="1372"/>
                  </a:lnTo>
                  <a:lnTo>
                    <a:pt x="6972" y="11773"/>
                  </a:lnTo>
                  <a:lnTo>
                    <a:pt x="7201" y="11773"/>
                  </a:lnTo>
                  <a:cubicBezTo>
                    <a:pt x="7886" y="10402"/>
                    <a:pt x="8687" y="9030"/>
                    <a:pt x="9601" y="7659"/>
                  </a:cubicBezTo>
                  <a:cubicBezTo>
                    <a:pt x="10515" y="6287"/>
                    <a:pt x="11658" y="5030"/>
                    <a:pt x="13030" y="3887"/>
                  </a:cubicBezTo>
                  <a:cubicBezTo>
                    <a:pt x="14478" y="2667"/>
                    <a:pt x="16268" y="1715"/>
                    <a:pt x="18402" y="1029"/>
                  </a:cubicBezTo>
                  <a:cubicBezTo>
                    <a:pt x="20536" y="343"/>
                    <a:pt x="23088" y="0"/>
                    <a:pt x="2606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8" name="Freihandform 557"/>
            <p:cNvSpPr/>
            <p:nvPr userDrawn="1"/>
          </p:nvSpPr>
          <p:spPr>
            <a:xfrm>
              <a:off x="2328713" y="455430"/>
              <a:ext cx="54407" cy="61037"/>
            </a:xfrm>
            <a:custGeom>
              <a:avLst/>
              <a:gdLst/>
              <a:ahLst/>
              <a:cxnLst/>
              <a:rect l="l" t="t" r="r" b="b"/>
              <a:pathLst>
                <a:path w="54407" h="61037">
                  <a:moveTo>
                    <a:pt x="27204" y="0"/>
                  </a:moveTo>
                  <a:cubicBezTo>
                    <a:pt x="36652" y="153"/>
                    <a:pt x="43587" y="3239"/>
                    <a:pt x="48006" y="9259"/>
                  </a:cubicBezTo>
                  <a:cubicBezTo>
                    <a:pt x="52273" y="15126"/>
                    <a:pt x="54407" y="22213"/>
                    <a:pt x="54407" y="30519"/>
                  </a:cubicBezTo>
                  <a:cubicBezTo>
                    <a:pt x="54407" y="38672"/>
                    <a:pt x="52273" y="45720"/>
                    <a:pt x="48006" y="51664"/>
                  </a:cubicBezTo>
                  <a:cubicBezTo>
                    <a:pt x="43587" y="57760"/>
                    <a:pt x="36652" y="60884"/>
                    <a:pt x="27204" y="61037"/>
                  </a:cubicBezTo>
                  <a:cubicBezTo>
                    <a:pt x="17907" y="60884"/>
                    <a:pt x="11049" y="57760"/>
                    <a:pt x="6630" y="51664"/>
                  </a:cubicBezTo>
                  <a:cubicBezTo>
                    <a:pt x="2210" y="45720"/>
                    <a:pt x="0" y="38672"/>
                    <a:pt x="0" y="30519"/>
                  </a:cubicBezTo>
                  <a:cubicBezTo>
                    <a:pt x="0" y="22213"/>
                    <a:pt x="2210" y="15126"/>
                    <a:pt x="6630" y="9259"/>
                  </a:cubicBezTo>
                  <a:cubicBezTo>
                    <a:pt x="11049" y="3239"/>
                    <a:pt x="17907" y="153"/>
                    <a:pt x="27204" y="0"/>
                  </a:cubicBezTo>
                  <a:close/>
                  <a:moveTo>
                    <a:pt x="27204" y="6173"/>
                  </a:moveTo>
                  <a:cubicBezTo>
                    <a:pt x="20879" y="6249"/>
                    <a:pt x="16117" y="8573"/>
                    <a:pt x="12916" y="13145"/>
                  </a:cubicBezTo>
                  <a:cubicBezTo>
                    <a:pt x="9563" y="17793"/>
                    <a:pt x="7887" y="23584"/>
                    <a:pt x="7887" y="30519"/>
                  </a:cubicBezTo>
                  <a:cubicBezTo>
                    <a:pt x="7887" y="37453"/>
                    <a:pt x="9563" y="43168"/>
                    <a:pt x="12916" y="47664"/>
                  </a:cubicBezTo>
                  <a:cubicBezTo>
                    <a:pt x="16117" y="52388"/>
                    <a:pt x="20879" y="54788"/>
                    <a:pt x="27204" y="54864"/>
                  </a:cubicBezTo>
                  <a:cubicBezTo>
                    <a:pt x="33528" y="54788"/>
                    <a:pt x="38367" y="52388"/>
                    <a:pt x="41720" y="47664"/>
                  </a:cubicBezTo>
                  <a:cubicBezTo>
                    <a:pt x="44920" y="43168"/>
                    <a:pt x="46520" y="37453"/>
                    <a:pt x="46520" y="30519"/>
                  </a:cubicBezTo>
                  <a:cubicBezTo>
                    <a:pt x="46520" y="23584"/>
                    <a:pt x="44920" y="17793"/>
                    <a:pt x="41720" y="13145"/>
                  </a:cubicBezTo>
                  <a:cubicBezTo>
                    <a:pt x="38367" y="8573"/>
                    <a:pt x="33528" y="6249"/>
                    <a:pt x="2720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7" name="Freihandform 556"/>
            <p:cNvSpPr/>
            <p:nvPr userDrawn="1"/>
          </p:nvSpPr>
          <p:spPr>
            <a:xfrm>
              <a:off x="2398512" y="455430"/>
              <a:ext cx="36691" cy="61037"/>
            </a:xfrm>
            <a:custGeom>
              <a:avLst/>
              <a:gdLst/>
              <a:ahLst/>
              <a:cxnLst/>
              <a:rect l="l" t="t" r="r" b="b"/>
              <a:pathLst>
                <a:path w="36691" h="61037">
                  <a:moveTo>
                    <a:pt x="19774" y="0"/>
                  </a:moveTo>
                  <a:cubicBezTo>
                    <a:pt x="21451" y="0"/>
                    <a:pt x="23622" y="159"/>
                    <a:pt x="26289" y="477"/>
                  </a:cubicBezTo>
                  <a:cubicBezTo>
                    <a:pt x="28956" y="955"/>
                    <a:pt x="31585" y="1710"/>
                    <a:pt x="34176" y="2744"/>
                  </a:cubicBezTo>
                  <a:lnTo>
                    <a:pt x="33490" y="8916"/>
                  </a:lnTo>
                  <a:cubicBezTo>
                    <a:pt x="29299" y="7163"/>
                    <a:pt x="24994" y="6249"/>
                    <a:pt x="20574" y="6173"/>
                  </a:cubicBezTo>
                  <a:cubicBezTo>
                    <a:pt x="16841" y="6173"/>
                    <a:pt x="13869" y="6854"/>
                    <a:pt x="11659" y="8218"/>
                  </a:cubicBezTo>
                  <a:cubicBezTo>
                    <a:pt x="10516" y="8899"/>
                    <a:pt x="9640" y="9845"/>
                    <a:pt x="9030" y="11057"/>
                  </a:cubicBezTo>
                  <a:cubicBezTo>
                    <a:pt x="8344" y="12268"/>
                    <a:pt x="8001" y="13858"/>
                    <a:pt x="8001" y="15827"/>
                  </a:cubicBezTo>
                  <a:cubicBezTo>
                    <a:pt x="8001" y="17039"/>
                    <a:pt x="8421" y="18175"/>
                    <a:pt x="9259" y="19235"/>
                  </a:cubicBezTo>
                  <a:cubicBezTo>
                    <a:pt x="10097" y="20220"/>
                    <a:pt x="11202" y="21128"/>
                    <a:pt x="12573" y="21960"/>
                  </a:cubicBezTo>
                  <a:cubicBezTo>
                    <a:pt x="13945" y="22718"/>
                    <a:pt x="15507" y="23513"/>
                    <a:pt x="17260" y="24346"/>
                  </a:cubicBezTo>
                  <a:cubicBezTo>
                    <a:pt x="19012" y="25111"/>
                    <a:pt x="20727" y="25951"/>
                    <a:pt x="22403" y="26868"/>
                  </a:cubicBezTo>
                  <a:cubicBezTo>
                    <a:pt x="26213" y="28474"/>
                    <a:pt x="29528" y="30615"/>
                    <a:pt x="32347" y="33290"/>
                  </a:cubicBezTo>
                  <a:cubicBezTo>
                    <a:pt x="35167" y="35966"/>
                    <a:pt x="36615" y="39673"/>
                    <a:pt x="36691" y="44411"/>
                  </a:cubicBezTo>
                  <a:cubicBezTo>
                    <a:pt x="36691" y="47469"/>
                    <a:pt x="36081" y="50029"/>
                    <a:pt x="34862" y="52093"/>
                  </a:cubicBezTo>
                  <a:cubicBezTo>
                    <a:pt x="33567" y="54233"/>
                    <a:pt x="31928" y="55953"/>
                    <a:pt x="29947" y="57252"/>
                  </a:cubicBezTo>
                  <a:cubicBezTo>
                    <a:pt x="25680" y="59775"/>
                    <a:pt x="21146" y="61037"/>
                    <a:pt x="16345" y="61037"/>
                  </a:cubicBezTo>
                  <a:cubicBezTo>
                    <a:pt x="10707" y="61037"/>
                    <a:pt x="5258" y="60122"/>
                    <a:pt x="0" y="58293"/>
                  </a:cubicBezTo>
                  <a:lnTo>
                    <a:pt x="686" y="51207"/>
                  </a:lnTo>
                  <a:cubicBezTo>
                    <a:pt x="5106" y="53569"/>
                    <a:pt x="10173" y="54788"/>
                    <a:pt x="15888" y="54864"/>
                  </a:cubicBezTo>
                  <a:cubicBezTo>
                    <a:pt x="19470" y="54864"/>
                    <a:pt x="22518" y="53912"/>
                    <a:pt x="25032" y="52007"/>
                  </a:cubicBezTo>
                  <a:cubicBezTo>
                    <a:pt x="27471" y="50254"/>
                    <a:pt x="28728" y="47740"/>
                    <a:pt x="28804" y="44463"/>
                  </a:cubicBezTo>
                  <a:cubicBezTo>
                    <a:pt x="28728" y="41034"/>
                    <a:pt x="27318" y="38329"/>
                    <a:pt x="24575" y="36348"/>
                  </a:cubicBezTo>
                  <a:cubicBezTo>
                    <a:pt x="21832" y="34443"/>
                    <a:pt x="18593" y="32728"/>
                    <a:pt x="14859" y="31204"/>
                  </a:cubicBezTo>
                  <a:cubicBezTo>
                    <a:pt x="13107" y="30366"/>
                    <a:pt x="11430" y="29490"/>
                    <a:pt x="9830" y="28575"/>
                  </a:cubicBezTo>
                  <a:cubicBezTo>
                    <a:pt x="8230" y="27661"/>
                    <a:pt x="6706" y="26632"/>
                    <a:pt x="5258" y="25489"/>
                  </a:cubicBezTo>
                  <a:cubicBezTo>
                    <a:pt x="3963" y="24270"/>
                    <a:pt x="2896" y="22860"/>
                    <a:pt x="2058" y="21260"/>
                  </a:cubicBezTo>
                  <a:cubicBezTo>
                    <a:pt x="1220" y="19736"/>
                    <a:pt x="800" y="17946"/>
                    <a:pt x="800" y="15888"/>
                  </a:cubicBezTo>
                  <a:cubicBezTo>
                    <a:pt x="877" y="10097"/>
                    <a:pt x="2858" y="5982"/>
                    <a:pt x="6744" y="3544"/>
                  </a:cubicBezTo>
                  <a:cubicBezTo>
                    <a:pt x="10478" y="1182"/>
                    <a:pt x="14821" y="0"/>
                    <a:pt x="1977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6" name="Freihandform 555"/>
            <p:cNvSpPr/>
            <p:nvPr userDrawn="1"/>
          </p:nvSpPr>
          <p:spPr>
            <a:xfrm>
              <a:off x="2449947" y="455430"/>
              <a:ext cx="36691" cy="61037"/>
            </a:xfrm>
            <a:custGeom>
              <a:avLst/>
              <a:gdLst/>
              <a:ahLst/>
              <a:cxnLst/>
              <a:rect l="l" t="t" r="r" b="b"/>
              <a:pathLst>
                <a:path w="36691" h="61037">
                  <a:moveTo>
                    <a:pt x="19774" y="0"/>
                  </a:moveTo>
                  <a:cubicBezTo>
                    <a:pt x="21451" y="0"/>
                    <a:pt x="23622" y="159"/>
                    <a:pt x="26289" y="477"/>
                  </a:cubicBezTo>
                  <a:cubicBezTo>
                    <a:pt x="28956" y="955"/>
                    <a:pt x="31585" y="1710"/>
                    <a:pt x="34176" y="2744"/>
                  </a:cubicBezTo>
                  <a:lnTo>
                    <a:pt x="33490" y="8916"/>
                  </a:lnTo>
                  <a:cubicBezTo>
                    <a:pt x="29299" y="7163"/>
                    <a:pt x="24994" y="6249"/>
                    <a:pt x="20574" y="6173"/>
                  </a:cubicBezTo>
                  <a:cubicBezTo>
                    <a:pt x="16841" y="6173"/>
                    <a:pt x="13869" y="6854"/>
                    <a:pt x="11659" y="8218"/>
                  </a:cubicBezTo>
                  <a:cubicBezTo>
                    <a:pt x="10516" y="8899"/>
                    <a:pt x="9640" y="9845"/>
                    <a:pt x="9030" y="11057"/>
                  </a:cubicBezTo>
                  <a:cubicBezTo>
                    <a:pt x="8344" y="12268"/>
                    <a:pt x="8001" y="13858"/>
                    <a:pt x="8001" y="15827"/>
                  </a:cubicBezTo>
                  <a:cubicBezTo>
                    <a:pt x="8001" y="17039"/>
                    <a:pt x="8421" y="18175"/>
                    <a:pt x="9259" y="19235"/>
                  </a:cubicBezTo>
                  <a:cubicBezTo>
                    <a:pt x="10097" y="20220"/>
                    <a:pt x="11202" y="21128"/>
                    <a:pt x="12573" y="21960"/>
                  </a:cubicBezTo>
                  <a:cubicBezTo>
                    <a:pt x="13945" y="22718"/>
                    <a:pt x="15507" y="23513"/>
                    <a:pt x="17260" y="24346"/>
                  </a:cubicBezTo>
                  <a:cubicBezTo>
                    <a:pt x="19012" y="25111"/>
                    <a:pt x="20727" y="25951"/>
                    <a:pt x="22403" y="26868"/>
                  </a:cubicBezTo>
                  <a:cubicBezTo>
                    <a:pt x="26213" y="28474"/>
                    <a:pt x="29528" y="30615"/>
                    <a:pt x="32347" y="33290"/>
                  </a:cubicBezTo>
                  <a:cubicBezTo>
                    <a:pt x="35167" y="35966"/>
                    <a:pt x="36615" y="39673"/>
                    <a:pt x="36691" y="44411"/>
                  </a:cubicBezTo>
                  <a:cubicBezTo>
                    <a:pt x="36691" y="47469"/>
                    <a:pt x="36081" y="50029"/>
                    <a:pt x="34862" y="52093"/>
                  </a:cubicBezTo>
                  <a:cubicBezTo>
                    <a:pt x="33567" y="54233"/>
                    <a:pt x="31928" y="55953"/>
                    <a:pt x="29947" y="57252"/>
                  </a:cubicBezTo>
                  <a:cubicBezTo>
                    <a:pt x="25680" y="59775"/>
                    <a:pt x="21146" y="61037"/>
                    <a:pt x="16345" y="61037"/>
                  </a:cubicBezTo>
                  <a:cubicBezTo>
                    <a:pt x="10707" y="61037"/>
                    <a:pt x="5258" y="60122"/>
                    <a:pt x="0" y="58293"/>
                  </a:cubicBezTo>
                  <a:lnTo>
                    <a:pt x="686" y="51207"/>
                  </a:lnTo>
                  <a:cubicBezTo>
                    <a:pt x="5106" y="53569"/>
                    <a:pt x="10173" y="54788"/>
                    <a:pt x="15888" y="54864"/>
                  </a:cubicBezTo>
                  <a:cubicBezTo>
                    <a:pt x="19470" y="54864"/>
                    <a:pt x="22518" y="53912"/>
                    <a:pt x="25032" y="52007"/>
                  </a:cubicBezTo>
                  <a:cubicBezTo>
                    <a:pt x="27470" y="50254"/>
                    <a:pt x="28728" y="47740"/>
                    <a:pt x="28804" y="44463"/>
                  </a:cubicBezTo>
                  <a:cubicBezTo>
                    <a:pt x="28728" y="41034"/>
                    <a:pt x="27318" y="38329"/>
                    <a:pt x="24575" y="36348"/>
                  </a:cubicBezTo>
                  <a:cubicBezTo>
                    <a:pt x="21832" y="34443"/>
                    <a:pt x="18593" y="32728"/>
                    <a:pt x="14859" y="31204"/>
                  </a:cubicBezTo>
                  <a:cubicBezTo>
                    <a:pt x="13107" y="30366"/>
                    <a:pt x="11430" y="29490"/>
                    <a:pt x="9830" y="28575"/>
                  </a:cubicBezTo>
                  <a:cubicBezTo>
                    <a:pt x="8230" y="27661"/>
                    <a:pt x="6706" y="26632"/>
                    <a:pt x="5258" y="25489"/>
                  </a:cubicBezTo>
                  <a:cubicBezTo>
                    <a:pt x="3963" y="24270"/>
                    <a:pt x="2896" y="22860"/>
                    <a:pt x="2058" y="21260"/>
                  </a:cubicBezTo>
                  <a:cubicBezTo>
                    <a:pt x="1220" y="19736"/>
                    <a:pt x="801" y="17946"/>
                    <a:pt x="801" y="15888"/>
                  </a:cubicBezTo>
                  <a:cubicBezTo>
                    <a:pt x="877" y="10097"/>
                    <a:pt x="2858" y="5982"/>
                    <a:pt x="6744" y="3544"/>
                  </a:cubicBezTo>
                  <a:cubicBezTo>
                    <a:pt x="10478" y="1182"/>
                    <a:pt x="14821" y="0"/>
                    <a:pt x="1977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5" name="Freihandform 554"/>
            <p:cNvSpPr/>
            <p:nvPr userDrawn="1"/>
          </p:nvSpPr>
          <p:spPr>
            <a:xfrm>
              <a:off x="2504084" y="455430"/>
              <a:ext cx="47780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5" y="52578"/>
                    <a:pt x="20767" y="54788"/>
                    <a:pt x="27092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7" y="50521"/>
                  </a:cubicBezTo>
                  <a:lnTo>
                    <a:pt x="43437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1" y="52236"/>
                  </a:cubicBezTo>
                  <a:cubicBezTo>
                    <a:pt x="1946" y="46673"/>
                    <a:pt x="-74" y="39434"/>
                    <a:pt x="3" y="30519"/>
                  </a:cubicBezTo>
                  <a:cubicBezTo>
                    <a:pt x="79" y="21451"/>
                    <a:pt x="2365" y="14097"/>
                    <a:pt x="6861" y="8459"/>
                  </a:cubicBezTo>
                  <a:cubicBezTo>
                    <a:pt x="11204" y="2896"/>
                    <a:pt x="17110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4" y="8459"/>
                    <a:pt x="12576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9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4" name="Freihandform 553"/>
            <p:cNvSpPr/>
            <p:nvPr userDrawn="1"/>
          </p:nvSpPr>
          <p:spPr>
            <a:xfrm>
              <a:off x="2570838" y="455430"/>
              <a:ext cx="45948" cy="59665"/>
            </a:xfrm>
            <a:custGeom>
              <a:avLst/>
              <a:gdLst/>
              <a:ahLst/>
              <a:cxnLst/>
              <a:rect l="l" t="t" r="r" b="b"/>
              <a:pathLst>
                <a:path w="45948" h="59665">
                  <a:moveTo>
                    <a:pt x="26060" y="0"/>
                  </a:moveTo>
                  <a:cubicBezTo>
                    <a:pt x="33223" y="77"/>
                    <a:pt x="38366" y="2210"/>
                    <a:pt x="41491" y="6401"/>
                  </a:cubicBezTo>
                  <a:cubicBezTo>
                    <a:pt x="44462" y="10516"/>
                    <a:pt x="45948" y="15850"/>
                    <a:pt x="45948" y="22403"/>
                  </a:cubicBezTo>
                  <a:lnTo>
                    <a:pt x="45948" y="59665"/>
                  </a:lnTo>
                  <a:lnTo>
                    <a:pt x="38747" y="59665"/>
                  </a:lnTo>
                  <a:lnTo>
                    <a:pt x="38747" y="24232"/>
                  </a:lnTo>
                  <a:cubicBezTo>
                    <a:pt x="38747" y="18669"/>
                    <a:pt x="37719" y="14250"/>
                    <a:pt x="35661" y="10973"/>
                  </a:cubicBezTo>
                  <a:cubicBezTo>
                    <a:pt x="33452" y="7849"/>
                    <a:pt x="29870" y="6249"/>
                    <a:pt x="24917" y="6173"/>
                  </a:cubicBezTo>
                  <a:cubicBezTo>
                    <a:pt x="18516" y="6325"/>
                    <a:pt x="14020" y="8611"/>
                    <a:pt x="11430" y="13031"/>
                  </a:cubicBezTo>
                  <a:cubicBezTo>
                    <a:pt x="10058" y="15088"/>
                    <a:pt x="9106" y="17336"/>
                    <a:pt x="8572" y="19774"/>
                  </a:cubicBezTo>
                  <a:cubicBezTo>
                    <a:pt x="7963" y="22289"/>
                    <a:pt x="7658" y="24842"/>
                    <a:pt x="7658" y="27432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5088"/>
                  </a:lnTo>
                  <a:cubicBezTo>
                    <a:pt x="457" y="10592"/>
                    <a:pt x="305" y="6020"/>
                    <a:pt x="0" y="1372"/>
                  </a:cubicBezTo>
                  <a:lnTo>
                    <a:pt x="6972" y="1372"/>
                  </a:lnTo>
                  <a:lnTo>
                    <a:pt x="6972" y="11773"/>
                  </a:lnTo>
                  <a:lnTo>
                    <a:pt x="7201" y="11773"/>
                  </a:lnTo>
                  <a:cubicBezTo>
                    <a:pt x="7886" y="10402"/>
                    <a:pt x="8687" y="9030"/>
                    <a:pt x="9601" y="7659"/>
                  </a:cubicBezTo>
                  <a:cubicBezTo>
                    <a:pt x="10515" y="6287"/>
                    <a:pt x="11658" y="5030"/>
                    <a:pt x="13030" y="3887"/>
                  </a:cubicBezTo>
                  <a:cubicBezTo>
                    <a:pt x="14478" y="2667"/>
                    <a:pt x="16268" y="1715"/>
                    <a:pt x="18402" y="1029"/>
                  </a:cubicBezTo>
                  <a:cubicBezTo>
                    <a:pt x="20536" y="343"/>
                    <a:pt x="23088" y="0"/>
                    <a:pt x="2606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3" name="Freihandform 552"/>
            <p:cNvSpPr/>
            <p:nvPr userDrawn="1"/>
          </p:nvSpPr>
          <p:spPr>
            <a:xfrm>
              <a:off x="2636637" y="455430"/>
              <a:ext cx="36691" cy="61037"/>
            </a:xfrm>
            <a:custGeom>
              <a:avLst/>
              <a:gdLst/>
              <a:ahLst/>
              <a:cxnLst/>
              <a:rect l="l" t="t" r="r" b="b"/>
              <a:pathLst>
                <a:path w="36691" h="61037">
                  <a:moveTo>
                    <a:pt x="19774" y="0"/>
                  </a:moveTo>
                  <a:cubicBezTo>
                    <a:pt x="21451" y="0"/>
                    <a:pt x="23622" y="159"/>
                    <a:pt x="26289" y="477"/>
                  </a:cubicBezTo>
                  <a:cubicBezTo>
                    <a:pt x="28956" y="955"/>
                    <a:pt x="31585" y="1710"/>
                    <a:pt x="34176" y="2744"/>
                  </a:cubicBezTo>
                  <a:lnTo>
                    <a:pt x="33490" y="8916"/>
                  </a:lnTo>
                  <a:cubicBezTo>
                    <a:pt x="29299" y="7163"/>
                    <a:pt x="24994" y="6249"/>
                    <a:pt x="20575" y="6173"/>
                  </a:cubicBezTo>
                  <a:cubicBezTo>
                    <a:pt x="16841" y="6173"/>
                    <a:pt x="13869" y="6854"/>
                    <a:pt x="11659" y="8218"/>
                  </a:cubicBezTo>
                  <a:cubicBezTo>
                    <a:pt x="10516" y="8899"/>
                    <a:pt x="9640" y="9845"/>
                    <a:pt x="9030" y="11057"/>
                  </a:cubicBezTo>
                  <a:cubicBezTo>
                    <a:pt x="8344" y="12268"/>
                    <a:pt x="8001" y="13858"/>
                    <a:pt x="8001" y="15827"/>
                  </a:cubicBezTo>
                  <a:cubicBezTo>
                    <a:pt x="8001" y="17039"/>
                    <a:pt x="8420" y="18175"/>
                    <a:pt x="9259" y="19235"/>
                  </a:cubicBezTo>
                  <a:cubicBezTo>
                    <a:pt x="10097" y="20220"/>
                    <a:pt x="11202" y="21128"/>
                    <a:pt x="12573" y="21960"/>
                  </a:cubicBezTo>
                  <a:cubicBezTo>
                    <a:pt x="13945" y="22718"/>
                    <a:pt x="15507" y="23513"/>
                    <a:pt x="17260" y="24346"/>
                  </a:cubicBezTo>
                  <a:cubicBezTo>
                    <a:pt x="19012" y="25111"/>
                    <a:pt x="20727" y="25951"/>
                    <a:pt x="22403" y="26868"/>
                  </a:cubicBezTo>
                  <a:cubicBezTo>
                    <a:pt x="26213" y="28474"/>
                    <a:pt x="29528" y="30615"/>
                    <a:pt x="32347" y="33290"/>
                  </a:cubicBezTo>
                  <a:cubicBezTo>
                    <a:pt x="35167" y="35966"/>
                    <a:pt x="36615" y="39673"/>
                    <a:pt x="36691" y="44411"/>
                  </a:cubicBezTo>
                  <a:cubicBezTo>
                    <a:pt x="36691" y="47469"/>
                    <a:pt x="36081" y="50029"/>
                    <a:pt x="34862" y="52093"/>
                  </a:cubicBezTo>
                  <a:cubicBezTo>
                    <a:pt x="33566" y="54233"/>
                    <a:pt x="31928" y="55953"/>
                    <a:pt x="29947" y="57252"/>
                  </a:cubicBezTo>
                  <a:cubicBezTo>
                    <a:pt x="25680" y="59775"/>
                    <a:pt x="21146" y="61037"/>
                    <a:pt x="16345" y="61037"/>
                  </a:cubicBezTo>
                  <a:cubicBezTo>
                    <a:pt x="10707" y="61037"/>
                    <a:pt x="5258" y="60122"/>
                    <a:pt x="0" y="58293"/>
                  </a:cubicBezTo>
                  <a:lnTo>
                    <a:pt x="686" y="51207"/>
                  </a:lnTo>
                  <a:cubicBezTo>
                    <a:pt x="5106" y="53569"/>
                    <a:pt x="10173" y="54788"/>
                    <a:pt x="15888" y="54864"/>
                  </a:cubicBezTo>
                  <a:cubicBezTo>
                    <a:pt x="19470" y="54864"/>
                    <a:pt x="22518" y="53912"/>
                    <a:pt x="25032" y="52007"/>
                  </a:cubicBezTo>
                  <a:cubicBezTo>
                    <a:pt x="27471" y="50254"/>
                    <a:pt x="28728" y="47740"/>
                    <a:pt x="28804" y="44463"/>
                  </a:cubicBezTo>
                  <a:cubicBezTo>
                    <a:pt x="28728" y="41034"/>
                    <a:pt x="27318" y="38329"/>
                    <a:pt x="24575" y="36348"/>
                  </a:cubicBezTo>
                  <a:cubicBezTo>
                    <a:pt x="21832" y="34443"/>
                    <a:pt x="18593" y="32728"/>
                    <a:pt x="14859" y="31204"/>
                  </a:cubicBezTo>
                  <a:cubicBezTo>
                    <a:pt x="13107" y="30366"/>
                    <a:pt x="11430" y="29490"/>
                    <a:pt x="9830" y="28575"/>
                  </a:cubicBezTo>
                  <a:cubicBezTo>
                    <a:pt x="8230" y="27661"/>
                    <a:pt x="6706" y="26632"/>
                    <a:pt x="5258" y="25489"/>
                  </a:cubicBezTo>
                  <a:cubicBezTo>
                    <a:pt x="3963" y="24270"/>
                    <a:pt x="2896" y="22860"/>
                    <a:pt x="2058" y="21260"/>
                  </a:cubicBezTo>
                  <a:cubicBezTo>
                    <a:pt x="1220" y="19736"/>
                    <a:pt x="801" y="17946"/>
                    <a:pt x="801" y="15888"/>
                  </a:cubicBezTo>
                  <a:cubicBezTo>
                    <a:pt x="877" y="10097"/>
                    <a:pt x="2858" y="5982"/>
                    <a:pt x="6744" y="3544"/>
                  </a:cubicBezTo>
                  <a:cubicBezTo>
                    <a:pt x="10478" y="1182"/>
                    <a:pt x="14821" y="0"/>
                    <a:pt x="1977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2" name="Freihandform 551"/>
            <p:cNvSpPr/>
            <p:nvPr userDrawn="1"/>
          </p:nvSpPr>
          <p:spPr>
            <a:xfrm>
              <a:off x="2694587" y="455429"/>
              <a:ext cx="42862" cy="61042"/>
            </a:xfrm>
            <a:custGeom>
              <a:avLst/>
              <a:gdLst/>
              <a:ahLst/>
              <a:cxnLst/>
              <a:rect l="l" t="t" r="r" b="b"/>
              <a:pathLst>
                <a:path w="42862" h="61042">
                  <a:moveTo>
                    <a:pt x="28803" y="0"/>
                  </a:moveTo>
                  <a:cubicBezTo>
                    <a:pt x="32385" y="0"/>
                    <a:pt x="35356" y="267"/>
                    <a:pt x="37719" y="801"/>
                  </a:cubicBezTo>
                  <a:cubicBezTo>
                    <a:pt x="38938" y="1029"/>
                    <a:pt x="40005" y="1258"/>
                    <a:pt x="40919" y="1486"/>
                  </a:cubicBezTo>
                  <a:cubicBezTo>
                    <a:pt x="41757" y="1791"/>
                    <a:pt x="42405" y="2058"/>
                    <a:pt x="42862" y="2286"/>
                  </a:cubicBezTo>
                  <a:lnTo>
                    <a:pt x="42291" y="9144"/>
                  </a:lnTo>
                  <a:cubicBezTo>
                    <a:pt x="38176" y="7239"/>
                    <a:pt x="34023" y="6249"/>
                    <a:pt x="29832" y="6173"/>
                  </a:cubicBezTo>
                  <a:cubicBezTo>
                    <a:pt x="22821" y="6249"/>
                    <a:pt x="17449" y="8497"/>
                    <a:pt x="13716" y="12916"/>
                  </a:cubicBezTo>
                  <a:cubicBezTo>
                    <a:pt x="9829" y="17412"/>
                    <a:pt x="7886" y="23280"/>
                    <a:pt x="7886" y="30519"/>
                  </a:cubicBezTo>
                  <a:cubicBezTo>
                    <a:pt x="7886" y="37300"/>
                    <a:pt x="9791" y="42977"/>
                    <a:pt x="13601" y="47549"/>
                  </a:cubicBezTo>
                  <a:cubicBezTo>
                    <a:pt x="17335" y="52350"/>
                    <a:pt x="22478" y="54788"/>
                    <a:pt x="29032" y="54864"/>
                  </a:cubicBezTo>
                  <a:cubicBezTo>
                    <a:pt x="33527" y="54864"/>
                    <a:pt x="37909" y="53988"/>
                    <a:pt x="42176" y="52236"/>
                  </a:cubicBezTo>
                  <a:lnTo>
                    <a:pt x="42862" y="59094"/>
                  </a:lnTo>
                  <a:cubicBezTo>
                    <a:pt x="38138" y="60465"/>
                    <a:pt x="33147" y="61113"/>
                    <a:pt x="27889" y="61037"/>
                  </a:cubicBezTo>
                  <a:cubicBezTo>
                    <a:pt x="18516" y="60884"/>
                    <a:pt x="11544" y="57798"/>
                    <a:pt x="6972" y="51778"/>
                  </a:cubicBezTo>
                  <a:cubicBezTo>
                    <a:pt x="2324" y="45911"/>
                    <a:pt x="0" y="38824"/>
                    <a:pt x="0" y="30519"/>
                  </a:cubicBezTo>
                  <a:cubicBezTo>
                    <a:pt x="76" y="21298"/>
                    <a:pt x="2743" y="13945"/>
                    <a:pt x="8001" y="8459"/>
                  </a:cubicBezTo>
                  <a:cubicBezTo>
                    <a:pt x="13182" y="2896"/>
                    <a:pt x="20116" y="77"/>
                    <a:pt x="28803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1" name="Freihandform 550"/>
            <p:cNvSpPr/>
            <p:nvPr userDrawn="1"/>
          </p:nvSpPr>
          <p:spPr>
            <a:xfrm>
              <a:off x="2822093" y="455426"/>
              <a:ext cx="45048" cy="61040"/>
            </a:xfrm>
            <a:custGeom>
              <a:avLst/>
              <a:gdLst/>
              <a:ahLst/>
              <a:cxnLst/>
              <a:rect l="l" t="t" r="r" b="b"/>
              <a:pathLst>
                <a:path w="45048" h="61040">
                  <a:moveTo>
                    <a:pt x="24017" y="3"/>
                  </a:moveTo>
                  <a:cubicBezTo>
                    <a:pt x="37809" y="-149"/>
                    <a:pt x="44629" y="7090"/>
                    <a:pt x="44477" y="21720"/>
                  </a:cubicBezTo>
                  <a:lnTo>
                    <a:pt x="44477" y="47438"/>
                  </a:lnTo>
                  <a:cubicBezTo>
                    <a:pt x="44401" y="51858"/>
                    <a:pt x="44591" y="55934"/>
                    <a:pt x="45048" y="59668"/>
                  </a:cubicBezTo>
                  <a:lnTo>
                    <a:pt x="37962" y="59668"/>
                  </a:lnTo>
                  <a:lnTo>
                    <a:pt x="37962" y="50295"/>
                  </a:lnTo>
                  <a:lnTo>
                    <a:pt x="37733" y="50295"/>
                  </a:lnTo>
                  <a:cubicBezTo>
                    <a:pt x="36057" y="53724"/>
                    <a:pt x="33504" y="56353"/>
                    <a:pt x="30075" y="58182"/>
                  </a:cubicBezTo>
                  <a:cubicBezTo>
                    <a:pt x="26646" y="60011"/>
                    <a:pt x="23027" y="60963"/>
                    <a:pt x="19217" y="61040"/>
                  </a:cubicBezTo>
                  <a:cubicBezTo>
                    <a:pt x="15178" y="60963"/>
                    <a:pt x="11901" y="60316"/>
                    <a:pt x="9387" y="59097"/>
                  </a:cubicBezTo>
                  <a:cubicBezTo>
                    <a:pt x="6796" y="57954"/>
                    <a:pt x="4815" y="56506"/>
                    <a:pt x="3443" y="54753"/>
                  </a:cubicBezTo>
                  <a:cubicBezTo>
                    <a:pt x="1005" y="50943"/>
                    <a:pt x="-138" y="47552"/>
                    <a:pt x="14" y="44580"/>
                  </a:cubicBezTo>
                  <a:cubicBezTo>
                    <a:pt x="14" y="39704"/>
                    <a:pt x="1195" y="35856"/>
                    <a:pt x="3558" y="33036"/>
                  </a:cubicBezTo>
                  <a:cubicBezTo>
                    <a:pt x="5844" y="30217"/>
                    <a:pt x="8777" y="28197"/>
                    <a:pt x="12359" y="26978"/>
                  </a:cubicBezTo>
                  <a:cubicBezTo>
                    <a:pt x="15940" y="25683"/>
                    <a:pt x="19826" y="24845"/>
                    <a:pt x="24017" y="24464"/>
                  </a:cubicBezTo>
                  <a:cubicBezTo>
                    <a:pt x="28132" y="24235"/>
                    <a:pt x="32095" y="24121"/>
                    <a:pt x="35904" y="24121"/>
                  </a:cubicBezTo>
                  <a:lnTo>
                    <a:pt x="37276" y="24121"/>
                  </a:lnTo>
                  <a:lnTo>
                    <a:pt x="37276" y="21149"/>
                  </a:lnTo>
                  <a:cubicBezTo>
                    <a:pt x="37505" y="11167"/>
                    <a:pt x="33085" y="6176"/>
                    <a:pt x="24017" y="6176"/>
                  </a:cubicBezTo>
                  <a:cubicBezTo>
                    <a:pt x="17997" y="6099"/>
                    <a:pt x="12282" y="7700"/>
                    <a:pt x="6872" y="10976"/>
                  </a:cubicBezTo>
                  <a:lnTo>
                    <a:pt x="6872" y="4118"/>
                  </a:lnTo>
                  <a:cubicBezTo>
                    <a:pt x="12282" y="1532"/>
                    <a:pt x="17997" y="161"/>
                    <a:pt x="24017" y="3"/>
                  </a:cubicBezTo>
                  <a:close/>
                  <a:moveTo>
                    <a:pt x="35219" y="30293"/>
                  </a:moveTo>
                  <a:cubicBezTo>
                    <a:pt x="32095" y="30293"/>
                    <a:pt x="28970" y="30369"/>
                    <a:pt x="25846" y="30522"/>
                  </a:cubicBezTo>
                  <a:cubicBezTo>
                    <a:pt x="22569" y="30826"/>
                    <a:pt x="19598" y="31474"/>
                    <a:pt x="16931" y="32465"/>
                  </a:cubicBezTo>
                  <a:cubicBezTo>
                    <a:pt x="14264" y="33379"/>
                    <a:pt x="12130" y="34789"/>
                    <a:pt x="10530" y="36694"/>
                  </a:cubicBezTo>
                  <a:cubicBezTo>
                    <a:pt x="8777" y="38599"/>
                    <a:pt x="7901" y="41151"/>
                    <a:pt x="7901" y="44352"/>
                  </a:cubicBezTo>
                  <a:cubicBezTo>
                    <a:pt x="7901" y="48086"/>
                    <a:pt x="9120" y="50753"/>
                    <a:pt x="11559" y="52353"/>
                  </a:cubicBezTo>
                  <a:cubicBezTo>
                    <a:pt x="13845" y="54029"/>
                    <a:pt x="16664" y="54867"/>
                    <a:pt x="20017" y="54867"/>
                  </a:cubicBezTo>
                  <a:cubicBezTo>
                    <a:pt x="24208" y="54867"/>
                    <a:pt x="27523" y="54029"/>
                    <a:pt x="29961" y="52353"/>
                  </a:cubicBezTo>
                  <a:cubicBezTo>
                    <a:pt x="32323" y="50753"/>
                    <a:pt x="34038" y="48848"/>
                    <a:pt x="35104" y="46638"/>
                  </a:cubicBezTo>
                  <a:cubicBezTo>
                    <a:pt x="36247" y="44276"/>
                    <a:pt x="36895" y="41952"/>
                    <a:pt x="37047" y="39666"/>
                  </a:cubicBezTo>
                  <a:cubicBezTo>
                    <a:pt x="37200" y="37303"/>
                    <a:pt x="37276" y="35360"/>
                    <a:pt x="37276" y="33836"/>
                  </a:cubicBezTo>
                  <a:lnTo>
                    <a:pt x="37276" y="30293"/>
                  </a:lnTo>
                  <a:lnTo>
                    <a:pt x="35219" y="30293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50" name="Freihandform 549"/>
            <p:cNvSpPr/>
            <p:nvPr userDrawn="1"/>
          </p:nvSpPr>
          <p:spPr>
            <a:xfrm>
              <a:off x="1263856" y="456802"/>
              <a:ext cx="87325" cy="58293"/>
            </a:xfrm>
            <a:custGeom>
              <a:avLst/>
              <a:gdLst/>
              <a:ahLst/>
              <a:cxnLst/>
              <a:rect l="l" t="t" r="r" b="b"/>
              <a:pathLst>
                <a:path w="87325" h="58293">
                  <a:moveTo>
                    <a:pt x="0" y="0"/>
                  </a:moveTo>
                  <a:lnTo>
                    <a:pt x="7887" y="0"/>
                  </a:lnTo>
                  <a:lnTo>
                    <a:pt x="23203" y="50406"/>
                  </a:lnTo>
                  <a:lnTo>
                    <a:pt x="23432" y="50406"/>
                  </a:lnTo>
                  <a:lnTo>
                    <a:pt x="39662" y="0"/>
                  </a:lnTo>
                  <a:lnTo>
                    <a:pt x="48349" y="0"/>
                  </a:lnTo>
                  <a:lnTo>
                    <a:pt x="63780" y="50406"/>
                  </a:lnTo>
                  <a:lnTo>
                    <a:pt x="64008" y="50406"/>
                  </a:lnTo>
                  <a:lnTo>
                    <a:pt x="80124" y="0"/>
                  </a:lnTo>
                  <a:lnTo>
                    <a:pt x="87325" y="0"/>
                  </a:lnTo>
                  <a:lnTo>
                    <a:pt x="68123" y="58293"/>
                  </a:lnTo>
                  <a:lnTo>
                    <a:pt x="59436" y="58293"/>
                  </a:lnTo>
                  <a:lnTo>
                    <a:pt x="43548" y="7887"/>
                  </a:lnTo>
                  <a:lnTo>
                    <a:pt x="43320" y="7887"/>
                  </a:lnTo>
                  <a:lnTo>
                    <a:pt x="27432" y="58293"/>
                  </a:lnTo>
                  <a:lnTo>
                    <a:pt x="18745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9" name="Freihandform 548"/>
            <p:cNvSpPr/>
            <p:nvPr userDrawn="1"/>
          </p:nvSpPr>
          <p:spPr>
            <a:xfrm>
              <a:off x="1434011" y="456802"/>
              <a:ext cx="7201" cy="58293"/>
            </a:xfrm>
            <a:custGeom>
              <a:avLst/>
              <a:gdLst/>
              <a:ahLst/>
              <a:cxnLst/>
              <a:rect l="l" t="t" r="r" b="b"/>
              <a:pathLst>
                <a:path w="7201" h="58293">
                  <a:moveTo>
                    <a:pt x="0" y="0"/>
                  </a:moveTo>
                  <a:lnTo>
                    <a:pt x="7201" y="0"/>
                  </a:lnTo>
                  <a:lnTo>
                    <a:pt x="7201" y="58293"/>
                  </a:lnTo>
                  <a:lnTo>
                    <a:pt x="0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8" name="Freihandform 547"/>
            <p:cNvSpPr/>
            <p:nvPr userDrawn="1"/>
          </p:nvSpPr>
          <p:spPr>
            <a:xfrm>
              <a:off x="1461023" y="456802"/>
              <a:ext cx="43434" cy="58293"/>
            </a:xfrm>
            <a:custGeom>
              <a:avLst/>
              <a:gdLst/>
              <a:ahLst/>
              <a:cxnLst/>
              <a:rect l="l" t="t" r="r" b="b"/>
              <a:pathLst>
                <a:path w="43434" h="58293">
                  <a:moveTo>
                    <a:pt x="1371" y="0"/>
                  </a:moveTo>
                  <a:lnTo>
                    <a:pt x="43434" y="0"/>
                  </a:lnTo>
                  <a:lnTo>
                    <a:pt x="43434" y="6172"/>
                  </a:lnTo>
                  <a:lnTo>
                    <a:pt x="8344" y="52121"/>
                  </a:lnTo>
                  <a:lnTo>
                    <a:pt x="43434" y="52121"/>
                  </a:lnTo>
                  <a:lnTo>
                    <a:pt x="43434" y="58293"/>
                  </a:lnTo>
                  <a:lnTo>
                    <a:pt x="0" y="58293"/>
                  </a:lnTo>
                  <a:lnTo>
                    <a:pt x="0" y="52235"/>
                  </a:lnTo>
                  <a:lnTo>
                    <a:pt x="35090" y="6172"/>
                  </a:lnTo>
                  <a:lnTo>
                    <a:pt x="1371" y="6172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7" name="Freihandform 546"/>
            <p:cNvSpPr/>
            <p:nvPr userDrawn="1"/>
          </p:nvSpPr>
          <p:spPr>
            <a:xfrm>
              <a:off x="1635941" y="456802"/>
              <a:ext cx="7201" cy="58293"/>
            </a:xfrm>
            <a:custGeom>
              <a:avLst/>
              <a:gdLst/>
              <a:ahLst/>
              <a:cxnLst/>
              <a:rect l="l" t="t" r="r" b="b"/>
              <a:pathLst>
                <a:path w="7201" h="58293">
                  <a:moveTo>
                    <a:pt x="0" y="0"/>
                  </a:moveTo>
                  <a:lnTo>
                    <a:pt x="7201" y="0"/>
                  </a:lnTo>
                  <a:lnTo>
                    <a:pt x="7201" y="58293"/>
                  </a:lnTo>
                  <a:lnTo>
                    <a:pt x="0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6" name="Freihandform 545"/>
            <p:cNvSpPr/>
            <p:nvPr userDrawn="1"/>
          </p:nvSpPr>
          <p:spPr>
            <a:xfrm>
              <a:off x="2016941" y="456802"/>
              <a:ext cx="7201" cy="58293"/>
            </a:xfrm>
            <a:custGeom>
              <a:avLst/>
              <a:gdLst/>
              <a:ahLst/>
              <a:cxnLst/>
              <a:rect l="l" t="t" r="r" b="b"/>
              <a:pathLst>
                <a:path w="7201" h="58293">
                  <a:moveTo>
                    <a:pt x="0" y="0"/>
                  </a:moveTo>
                  <a:lnTo>
                    <a:pt x="7201" y="0"/>
                  </a:lnTo>
                  <a:lnTo>
                    <a:pt x="7201" y="58293"/>
                  </a:lnTo>
                  <a:lnTo>
                    <a:pt x="0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5" name="Freihandform 544"/>
            <p:cNvSpPr/>
            <p:nvPr userDrawn="1"/>
          </p:nvSpPr>
          <p:spPr>
            <a:xfrm>
              <a:off x="1292105" y="582303"/>
              <a:ext cx="37342" cy="87097"/>
            </a:xfrm>
            <a:custGeom>
              <a:avLst/>
              <a:gdLst/>
              <a:ahLst/>
              <a:cxnLst/>
              <a:rect l="l" t="t" r="r" b="b"/>
              <a:pathLst>
                <a:path w="33947" h="87097">
                  <a:moveTo>
                    <a:pt x="27203" y="0"/>
                  </a:moveTo>
                  <a:cubicBezTo>
                    <a:pt x="28422" y="0"/>
                    <a:pt x="29680" y="39"/>
                    <a:pt x="30975" y="115"/>
                  </a:cubicBezTo>
                  <a:cubicBezTo>
                    <a:pt x="32270" y="343"/>
                    <a:pt x="33261" y="686"/>
                    <a:pt x="33947" y="1143"/>
                  </a:cubicBezTo>
                  <a:lnTo>
                    <a:pt x="33490" y="7316"/>
                  </a:lnTo>
                  <a:cubicBezTo>
                    <a:pt x="31889" y="6554"/>
                    <a:pt x="29984" y="6173"/>
                    <a:pt x="27775" y="6173"/>
                  </a:cubicBezTo>
                  <a:cubicBezTo>
                    <a:pt x="25412" y="6173"/>
                    <a:pt x="23622" y="6706"/>
                    <a:pt x="22403" y="7773"/>
                  </a:cubicBezTo>
                  <a:cubicBezTo>
                    <a:pt x="21107" y="8992"/>
                    <a:pt x="20231" y="10478"/>
                    <a:pt x="19774" y="12231"/>
                  </a:cubicBezTo>
                  <a:cubicBezTo>
                    <a:pt x="19316" y="13983"/>
                    <a:pt x="19088" y="15850"/>
                    <a:pt x="19088" y="17831"/>
                  </a:cubicBezTo>
                  <a:cubicBezTo>
                    <a:pt x="19012" y="19889"/>
                    <a:pt x="18974" y="21870"/>
                    <a:pt x="18974" y="23775"/>
                  </a:cubicBezTo>
                  <a:lnTo>
                    <a:pt x="18974" y="28804"/>
                  </a:lnTo>
                  <a:lnTo>
                    <a:pt x="32118" y="28804"/>
                  </a:lnTo>
                  <a:lnTo>
                    <a:pt x="32118" y="34976"/>
                  </a:lnTo>
                  <a:lnTo>
                    <a:pt x="18974" y="34976"/>
                  </a:lnTo>
                  <a:lnTo>
                    <a:pt x="18974" y="87097"/>
                  </a:lnTo>
                  <a:lnTo>
                    <a:pt x="11773" y="87097"/>
                  </a:lnTo>
                  <a:lnTo>
                    <a:pt x="11773" y="34976"/>
                  </a:lnTo>
                  <a:lnTo>
                    <a:pt x="0" y="34976"/>
                  </a:lnTo>
                  <a:lnTo>
                    <a:pt x="0" y="28804"/>
                  </a:lnTo>
                  <a:lnTo>
                    <a:pt x="11773" y="28804"/>
                  </a:lnTo>
                  <a:lnTo>
                    <a:pt x="11773" y="24575"/>
                  </a:lnTo>
                  <a:cubicBezTo>
                    <a:pt x="11773" y="21451"/>
                    <a:pt x="11925" y="18403"/>
                    <a:pt x="12230" y="15431"/>
                  </a:cubicBezTo>
                  <a:cubicBezTo>
                    <a:pt x="12382" y="12535"/>
                    <a:pt x="12954" y="9945"/>
                    <a:pt x="13944" y="7659"/>
                  </a:cubicBezTo>
                  <a:cubicBezTo>
                    <a:pt x="14935" y="5296"/>
                    <a:pt x="16497" y="3429"/>
                    <a:pt x="18631" y="2058"/>
                  </a:cubicBezTo>
                  <a:cubicBezTo>
                    <a:pt x="20688" y="686"/>
                    <a:pt x="23546" y="0"/>
                    <a:pt x="27203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4" name="Freihandform 543"/>
            <p:cNvSpPr/>
            <p:nvPr userDrawn="1"/>
          </p:nvSpPr>
          <p:spPr>
            <a:xfrm>
              <a:off x="1403334" y="583674"/>
              <a:ext cx="54569" cy="87098"/>
            </a:xfrm>
            <a:custGeom>
              <a:avLst/>
              <a:gdLst/>
              <a:ahLst/>
              <a:cxnLst/>
              <a:rect l="l" t="t" r="r" b="b"/>
              <a:pathLst>
                <a:path w="49608" h="87098">
                  <a:moveTo>
                    <a:pt x="42407" y="0"/>
                  </a:moveTo>
                  <a:lnTo>
                    <a:pt x="49608" y="0"/>
                  </a:lnTo>
                  <a:lnTo>
                    <a:pt x="49608" y="85725"/>
                  </a:lnTo>
                  <a:lnTo>
                    <a:pt x="42407" y="85725"/>
                  </a:lnTo>
                  <a:lnTo>
                    <a:pt x="42407" y="76467"/>
                  </a:lnTo>
                  <a:lnTo>
                    <a:pt x="42178" y="76467"/>
                  </a:lnTo>
                  <a:cubicBezTo>
                    <a:pt x="38368" y="83630"/>
                    <a:pt x="32311" y="87173"/>
                    <a:pt x="24005" y="87097"/>
                  </a:cubicBezTo>
                  <a:cubicBezTo>
                    <a:pt x="16004" y="86944"/>
                    <a:pt x="10022" y="84011"/>
                    <a:pt x="6060" y="78296"/>
                  </a:cubicBezTo>
                  <a:cubicBezTo>
                    <a:pt x="2021" y="72581"/>
                    <a:pt x="2" y="65342"/>
                    <a:pt x="2" y="56579"/>
                  </a:cubicBezTo>
                  <a:cubicBezTo>
                    <a:pt x="-74" y="47511"/>
                    <a:pt x="1792" y="40196"/>
                    <a:pt x="5602" y="34633"/>
                  </a:cubicBezTo>
                  <a:cubicBezTo>
                    <a:pt x="9412" y="28994"/>
                    <a:pt x="15547" y="26137"/>
                    <a:pt x="24005" y="26060"/>
                  </a:cubicBezTo>
                  <a:cubicBezTo>
                    <a:pt x="26900" y="26060"/>
                    <a:pt x="29415" y="26480"/>
                    <a:pt x="31549" y="27318"/>
                  </a:cubicBezTo>
                  <a:cubicBezTo>
                    <a:pt x="33758" y="28156"/>
                    <a:pt x="35587" y="29223"/>
                    <a:pt x="37035" y="30518"/>
                  </a:cubicBezTo>
                  <a:cubicBezTo>
                    <a:pt x="40007" y="33185"/>
                    <a:pt x="41721" y="35433"/>
                    <a:pt x="42178" y="37262"/>
                  </a:cubicBezTo>
                  <a:lnTo>
                    <a:pt x="42407" y="37262"/>
                  </a:lnTo>
                  <a:lnTo>
                    <a:pt x="42407" y="0"/>
                  </a:lnTo>
                  <a:close/>
                  <a:moveTo>
                    <a:pt x="25148" y="32233"/>
                  </a:moveTo>
                  <a:cubicBezTo>
                    <a:pt x="21719" y="32233"/>
                    <a:pt x="18937" y="32957"/>
                    <a:pt x="16804" y="34404"/>
                  </a:cubicBezTo>
                  <a:cubicBezTo>
                    <a:pt x="14594" y="35776"/>
                    <a:pt x="12803" y="37681"/>
                    <a:pt x="11432" y="40119"/>
                  </a:cubicBezTo>
                  <a:cubicBezTo>
                    <a:pt x="10213" y="42405"/>
                    <a:pt x="9298" y="44996"/>
                    <a:pt x="8689" y="47892"/>
                  </a:cubicBezTo>
                  <a:cubicBezTo>
                    <a:pt x="8155" y="50787"/>
                    <a:pt x="7888" y="53683"/>
                    <a:pt x="7888" y="56579"/>
                  </a:cubicBezTo>
                  <a:cubicBezTo>
                    <a:pt x="7888" y="59322"/>
                    <a:pt x="8155" y="62103"/>
                    <a:pt x="8689" y="64922"/>
                  </a:cubicBezTo>
                  <a:cubicBezTo>
                    <a:pt x="9298" y="67818"/>
                    <a:pt x="10213" y="70485"/>
                    <a:pt x="11432" y="72923"/>
                  </a:cubicBezTo>
                  <a:cubicBezTo>
                    <a:pt x="12803" y="75209"/>
                    <a:pt x="14594" y="77076"/>
                    <a:pt x="16804" y="78524"/>
                  </a:cubicBezTo>
                  <a:cubicBezTo>
                    <a:pt x="18937" y="80124"/>
                    <a:pt x="21719" y="80924"/>
                    <a:pt x="25148" y="80924"/>
                  </a:cubicBezTo>
                  <a:cubicBezTo>
                    <a:pt x="28348" y="80924"/>
                    <a:pt x="31091" y="80124"/>
                    <a:pt x="33377" y="78524"/>
                  </a:cubicBezTo>
                  <a:cubicBezTo>
                    <a:pt x="35511" y="77076"/>
                    <a:pt x="37264" y="75133"/>
                    <a:pt x="38635" y="72695"/>
                  </a:cubicBezTo>
                  <a:cubicBezTo>
                    <a:pt x="41226" y="67513"/>
                    <a:pt x="42483" y="62141"/>
                    <a:pt x="42407" y="56579"/>
                  </a:cubicBezTo>
                  <a:cubicBezTo>
                    <a:pt x="42407" y="53835"/>
                    <a:pt x="42140" y="51016"/>
                    <a:pt x="41607" y="48120"/>
                  </a:cubicBezTo>
                  <a:cubicBezTo>
                    <a:pt x="40997" y="45377"/>
                    <a:pt x="40007" y="42786"/>
                    <a:pt x="38635" y="40348"/>
                  </a:cubicBezTo>
                  <a:cubicBezTo>
                    <a:pt x="37264" y="37910"/>
                    <a:pt x="35511" y="35928"/>
                    <a:pt x="33377" y="34404"/>
                  </a:cubicBezTo>
                  <a:cubicBezTo>
                    <a:pt x="31091" y="32957"/>
                    <a:pt x="28348" y="32233"/>
                    <a:pt x="25148" y="3223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3" name="Freihandform 542"/>
            <p:cNvSpPr/>
            <p:nvPr userDrawn="1"/>
          </p:nvSpPr>
          <p:spPr>
            <a:xfrm>
              <a:off x="1703512" y="585961"/>
              <a:ext cx="7921" cy="9601"/>
            </a:xfrm>
            <a:custGeom>
              <a:avLst/>
              <a:gdLst/>
              <a:ahLst/>
              <a:cxnLst/>
              <a:rect l="l" t="t" r="r" b="b"/>
              <a:pathLst>
                <a:path w="7201" h="9601">
                  <a:moveTo>
                    <a:pt x="0" y="0"/>
                  </a:moveTo>
                  <a:lnTo>
                    <a:pt x="7201" y="0"/>
                  </a:lnTo>
                  <a:lnTo>
                    <a:pt x="7201" y="9601"/>
                  </a:lnTo>
                  <a:lnTo>
                    <a:pt x="0" y="9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2" name="Freihandform 541"/>
            <p:cNvSpPr/>
            <p:nvPr userDrawn="1"/>
          </p:nvSpPr>
          <p:spPr>
            <a:xfrm>
              <a:off x="2042360" y="585961"/>
              <a:ext cx="7921" cy="9601"/>
            </a:xfrm>
            <a:custGeom>
              <a:avLst/>
              <a:gdLst/>
              <a:ahLst/>
              <a:cxnLst/>
              <a:rect l="l" t="t" r="r" b="b"/>
              <a:pathLst>
                <a:path w="7201" h="9601">
                  <a:moveTo>
                    <a:pt x="0" y="0"/>
                  </a:moveTo>
                  <a:lnTo>
                    <a:pt x="7201" y="0"/>
                  </a:lnTo>
                  <a:lnTo>
                    <a:pt x="7201" y="9601"/>
                  </a:lnTo>
                  <a:lnTo>
                    <a:pt x="0" y="9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1" name="Freihandform 540"/>
            <p:cNvSpPr/>
            <p:nvPr userDrawn="1"/>
          </p:nvSpPr>
          <p:spPr>
            <a:xfrm>
              <a:off x="1072599" y="588247"/>
              <a:ext cx="64374" cy="82525"/>
            </a:xfrm>
            <a:custGeom>
              <a:avLst/>
              <a:gdLst/>
              <a:ahLst/>
              <a:cxnLst/>
              <a:rect l="l" t="t" r="r" b="b"/>
              <a:pathLst>
                <a:path w="58522" h="82525">
                  <a:moveTo>
                    <a:pt x="40234" y="0"/>
                  </a:moveTo>
                  <a:cubicBezTo>
                    <a:pt x="42825" y="0"/>
                    <a:pt x="45987" y="191"/>
                    <a:pt x="49721" y="572"/>
                  </a:cubicBezTo>
                  <a:cubicBezTo>
                    <a:pt x="53378" y="1029"/>
                    <a:pt x="56312" y="1829"/>
                    <a:pt x="58522" y="2972"/>
                  </a:cubicBezTo>
                  <a:lnTo>
                    <a:pt x="58065" y="10287"/>
                  </a:lnTo>
                  <a:cubicBezTo>
                    <a:pt x="55474" y="8915"/>
                    <a:pt x="52616" y="7963"/>
                    <a:pt x="49492" y="7430"/>
                  </a:cubicBezTo>
                  <a:cubicBezTo>
                    <a:pt x="46215" y="7049"/>
                    <a:pt x="43129" y="6858"/>
                    <a:pt x="40234" y="6858"/>
                  </a:cubicBezTo>
                  <a:cubicBezTo>
                    <a:pt x="29871" y="7010"/>
                    <a:pt x="21908" y="10249"/>
                    <a:pt x="16345" y="16574"/>
                  </a:cubicBezTo>
                  <a:cubicBezTo>
                    <a:pt x="10706" y="22898"/>
                    <a:pt x="7887" y="31128"/>
                    <a:pt x="7887" y="41262"/>
                  </a:cubicBezTo>
                  <a:cubicBezTo>
                    <a:pt x="7887" y="51473"/>
                    <a:pt x="10668" y="59703"/>
                    <a:pt x="16231" y="65951"/>
                  </a:cubicBezTo>
                  <a:cubicBezTo>
                    <a:pt x="21717" y="72352"/>
                    <a:pt x="29718" y="75590"/>
                    <a:pt x="40234" y="75667"/>
                  </a:cubicBezTo>
                  <a:cubicBezTo>
                    <a:pt x="42977" y="75667"/>
                    <a:pt x="46063" y="75400"/>
                    <a:pt x="49492" y="74867"/>
                  </a:cubicBezTo>
                  <a:cubicBezTo>
                    <a:pt x="52845" y="74409"/>
                    <a:pt x="55702" y="73533"/>
                    <a:pt x="58065" y="72238"/>
                  </a:cubicBezTo>
                  <a:lnTo>
                    <a:pt x="58522" y="79096"/>
                  </a:lnTo>
                  <a:cubicBezTo>
                    <a:pt x="56160" y="80315"/>
                    <a:pt x="53226" y="81191"/>
                    <a:pt x="49721" y="81725"/>
                  </a:cubicBezTo>
                  <a:cubicBezTo>
                    <a:pt x="46139" y="82258"/>
                    <a:pt x="42977" y="82525"/>
                    <a:pt x="40234" y="82525"/>
                  </a:cubicBezTo>
                  <a:cubicBezTo>
                    <a:pt x="27585" y="82372"/>
                    <a:pt x="17755" y="78562"/>
                    <a:pt x="10744" y="71095"/>
                  </a:cubicBezTo>
                  <a:cubicBezTo>
                    <a:pt x="3582" y="63703"/>
                    <a:pt x="0" y="53759"/>
                    <a:pt x="0" y="41262"/>
                  </a:cubicBezTo>
                  <a:cubicBezTo>
                    <a:pt x="76" y="28918"/>
                    <a:pt x="3696" y="18974"/>
                    <a:pt x="10859" y="11430"/>
                  </a:cubicBezTo>
                  <a:cubicBezTo>
                    <a:pt x="17945" y="3962"/>
                    <a:pt x="27737" y="152"/>
                    <a:pt x="4023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40" name="Freihandform 539"/>
            <p:cNvSpPr/>
            <p:nvPr userDrawn="1"/>
          </p:nvSpPr>
          <p:spPr>
            <a:xfrm>
              <a:off x="1356790" y="588247"/>
              <a:ext cx="21625" cy="16459"/>
            </a:xfrm>
            <a:custGeom>
              <a:avLst/>
              <a:gdLst/>
              <a:ahLst/>
              <a:cxnLst/>
              <a:rect l="l" t="t" r="r" b="b"/>
              <a:pathLst>
                <a:path w="19659" h="16459">
                  <a:moveTo>
                    <a:pt x="10629" y="0"/>
                  </a:moveTo>
                  <a:lnTo>
                    <a:pt x="19659" y="0"/>
                  </a:lnTo>
                  <a:lnTo>
                    <a:pt x="5257" y="16459"/>
                  </a:lnTo>
                  <a:lnTo>
                    <a:pt x="0" y="16459"/>
                  </a:lnTo>
                  <a:lnTo>
                    <a:pt x="10629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9" name="Freihandform 538"/>
            <p:cNvSpPr/>
            <p:nvPr userDrawn="1"/>
          </p:nvSpPr>
          <p:spPr>
            <a:xfrm>
              <a:off x="1493565" y="588247"/>
              <a:ext cx="21625" cy="16459"/>
            </a:xfrm>
            <a:custGeom>
              <a:avLst/>
              <a:gdLst/>
              <a:ahLst/>
              <a:cxnLst/>
              <a:rect l="l" t="t" r="r" b="b"/>
              <a:pathLst>
                <a:path w="19659" h="16459">
                  <a:moveTo>
                    <a:pt x="10629" y="0"/>
                  </a:moveTo>
                  <a:lnTo>
                    <a:pt x="19659" y="0"/>
                  </a:lnTo>
                  <a:lnTo>
                    <a:pt x="5257" y="16459"/>
                  </a:lnTo>
                  <a:lnTo>
                    <a:pt x="0" y="16459"/>
                  </a:lnTo>
                  <a:lnTo>
                    <a:pt x="10629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8" name="Freihandform 537"/>
            <p:cNvSpPr/>
            <p:nvPr userDrawn="1"/>
          </p:nvSpPr>
          <p:spPr>
            <a:xfrm>
              <a:off x="1648477" y="594533"/>
              <a:ext cx="36839" cy="76238"/>
            </a:xfrm>
            <a:custGeom>
              <a:avLst/>
              <a:gdLst/>
              <a:ahLst/>
              <a:cxnLst/>
              <a:rect l="l" t="t" r="r" b="b"/>
              <a:pathLst>
                <a:path w="33490" h="76238">
                  <a:moveTo>
                    <a:pt x="18631" y="0"/>
                  </a:moveTo>
                  <a:lnTo>
                    <a:pt x="18631" y="16573"/>
                  </a:lnTo>
                  <a:lnTo>
                    <a:pt x="31890" y="16573"/>
                  </a:lnTo>
                  <a:lnTo>
                    <a:pt x="31890" y="22745"/>
                  </a:lnTo>
                  <a:lnTo>
                    <a:pt x="18631" y="22745"/>
                  </a:lnTo>
                  <a:lnTo>
                    <a:pt x="18631" y="60464"/>
                  </a:lnTo>
                  <a:cubicBezTo>
                    <a:pt x="18631" y="63131"/>
                    <a:pt x="19241" y="65379"/>
                    <a:pt x="20460" y="67208"/>
                  </a:cubicBezTo>
                  <a:cubicBezTo>
                    <a:pt x="21603" y="69113"/>
                    <a:pt x="23584" y="70065"/>
                    <a:pt x="26403" y="70065"/>
                  </a:cubicBezTo>
                  <a:cubicBezTo>
                    <a:pt x="28994" y="70065"/>
                    <a:pt x="31204" y="69608"/>
                    <a:pt x="33033" y="68694"/>
                  </a:cubicBezTo>
                  <a:lnTo>
                    <a:pt x="33490" y="74637"/>
                  </a:lnTo>
                  <a:cubicBezTo>
                    <a:pt x="32652" y="74942"/>
                    <a:pt x="31471" y="75285"/>
                    <a:pt x="29947" y="75666"/>
                  </a:cubicBezTo>
                  <a:cubicBezTo>
                    <a:pt x="28347" y="76047"/>
                    <a:pt x="26594" y="76238"/>
                    <a:pt x="24689" y="76238"/>
                  </a:cubicBezTo>
                  <a:cubicBezTo>
                    <a:pt x="21565" y="76238"/>
                    <a:pt x="19088" y="75704"/>
                    <a:pt x="17259" y="74637"/>
                  </a:cubicBezTo>
                  <a:cubicBezTo>
                    <a:pt x="15507" y="73571"/>
                    <a:pt x="14173" y="72161"/>
                    <a:pt x="13259" y="70408"/>
                  </a:cubicBezTo>
                  <a:cubicBezTo>
                    <a:pt x="12497" y="68580"/>
                    <a:pt x="12002" y="66522"/>
                    <a:pt x="11773" y="64236"/>
                  </a:cubicBezTo>
                  <a:cubicBezTo>
                    <a:pt x="11544" y="61950"/>
                    <a:pt x="11430" y="59474"/>
                    <a:pt x="11430" y="56807"/>
                  </a:cubicBezTo>
                  <a:lnTo>
                    <a:pt x="11430" y="22745"/>
                  </a:lnTo>
                  <a:lnTo>
                    <a:pt x="0" y="22745"/>
                  </a:lnTo>
                  <a:lnTo>
                    <a:pt x="0" y="16573"/>
                  </a:lnTo>
                  <a:lnTo>
                    <a:pt x="11430" y="16573"/>
                  </a:lnTo>
                  <a:lnTo>
                    <a:pt x="11430" y="2514"/>
                  </a:lnTo>
                  <a:lnTo>
                    <a:pt x="1863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7" name="Freihandform 536"/>
            <p:cNvSpPr/>
            <p:nvPr userDrawn="1"/>
          </p:nvSpPr>
          <p:spPr>
            <a:xfrm>
              <a:off x="1147228" y="609735"/>
              <a:ext cx="59848" cy="61037"/>
            </a:xfrm>
            <a:custGeom>
              <a:avLst/>
              <a:gdLst/>
              <a:ahLst/>
              <a:cxnLst/>
              <a:rect l="l" t="t" r="r" b="b"/>
              <a:pathLst>
                <a:path w="54407" h="61037">
                  <a:moveTo>
                    <a:pt x="27203" y="0"/>
                  </a:moveTo>
                  <a:cubicBezTo>
                    <a:pt x="36652" y="153"/>
                    <a:pt x="43586" y="3239"/>
                    <a:pt x="48006" y="9259"/>
                  </a:cubicBezTo>
                  <a:cubicBezTo>
                    <a:pt x="52273" y="15126"/>
                    <a:pt x="54407" y="22213"/>
                    <a:pt x="54407" y="30519"/>
                  </a:cubicBezTo>
                  <a:cubicBezTo>
                    <a:pt x="54407" y="38672"/>
                    <a:pt x="52273" y="45720"/>
                    <a:pt x="48006" y="51664"/>
                  </a:cubicBezTo>
                  <a:cubicBezTo>
                    <a:pt x="43586" y="57760"/>
                    <a:pt x="36652" y="60884"/>
                    <a:pt x="27203" y="61037"/>
                  </a:cubicBezTo>
                  <a:cubicBezTo>
                    <a:pt x="17907" y="60884"/>
                    <a:pt x="11049" y="57760"/>
                    <a:pt x="6629" y="51664"/>
                  </a:cubicBezTo>
                  <a:cubicBezTo>
                    <a:pt x="2210" y="45720"/>
                    <a:pt x="0" y="38672"/>
                    <a:pt x="0" y="30519"/>
                  </a:cubicBezTo>
                  <a:cubicBezTo>
                    <a:pt x="0" y="22213"/>
                    <a:pt x="2210" y="15126"/>
                    <a:pt x="6629" y="9259"/>
                  </a:cubicBezTo>
                  <a:cubicBezTo>
                    <a:pt x="11049" y="3239"/>
                    <a:pt x="17907" y="153"/>
                    <a:pt x="27203" y="0"/>
                  </a:cubicBezTo>
                  <a:close/>
                  <a:moveTo>
                    <a:pt x="27203" y="6173"/>
                  </a:moveTo>
                  <a:cubicBezTo>
                    <a:pt x="20879" y="6249"/>
                    <a:pt x="16116" y="8573"/>
                    <a:pt x="12916" y="13145"/>
                  </a:cubicBezTo>
                  <a:cubicBezTo>
                    <a:pt x="9563" y="17793"/>
                    <a:pt x="7887" y="23584"/>
                    <a:pt x="7887" y="30519"/>
                  </a:cubicBezTo>
                  <a:cubicBezTo>
                    <a:pt x="7887" y="37453"/>
                    <a:pt x="9563" y="43168"/>
                    <a:pt x="12916" y="47664"/>
                  </a:cubicBezTo>
                  <a:cubicBezTo>
                    <a:pt x="16116" y="52388"/>
                    <a:pt x="20879" y="54788"/>
                    <a:pt x="27203" y="54864"/>
                  </a:cubicBezTo>
                  <a:cubicBezTo>
                    <a:pt x="33528" y="54788"/>
                    <a:pt x="38367" y="52388"/>
                    <a:pt x="41720" y="47664"/>
                  </a:cubicBezTo>
                  <a:cubicBezTo>
                    <a:pt x="44920" y="43168"/>
                    <a:pt x="46520" y="37453"/>
                    <a:pt x="46520" y="30519"/>
                  </a:cubicBezTo>
                  <a:cubicBezTo>
                    <a:pt x="46520" y="23584"/>
                    <a:pt x="44920" y="17793"/>
                    <a:pt x="41720" y="13145"/>
                  </a:cubicBezTo>
                  <a:cubicBezTo>
                    <a:pt x="38367" y="8573"/>
                    <a:pt x="33528" y="6249"/>
                    <a:pt x="27203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6" name="Freihandform 535"/>
            <p:cNvSpPr/>
            <p:nvPr userDrawn="1"/>
          </p:nvSpPr>
          <p:spPr>
            <a:xfrm>
              <a:off x="1225516" y="609735"/>
              <a:ext cx="50543" cy="59665"/>
            </a:xfrm>
            <a:custGeom>
              <a:avLst/>
              <a:gdLst/>
              <a:ahLst/>
              <a:cxnLst/>
              <a:rect l="l" t="t" r="r" b="b"/>
              <a:pathLst>
                <a:path w="45948" h="59665">
                  <a:moveTo>
                    <a:pt x="26060" y="0"/>
                  </a:moveTo>
                  <a:cubicBezTo>
                    <a:pt x="33223" y="77"/>
                    <a:pt x="38366" y="2210"/>
                    <a:pt x="41490" y="6401"/>
                  </a:cubicBezTo>
                  <a:cubicBezTo>
                    <a:pt x="44462" y="10516"/>
                    <a:pt x="45948" y="15850"/>
                    <a:pt x="45948" y="22403"/>
                  </a:cubicBezTo>
                  <a:lnTo>
                    <a:pt x="45948" y="59665"/>
                  </a:lnTo>
                  <a:lnTo>
                    <a:pt x="38747" y="59665"/>
                  </a:lnTo>
                  <a:lnTo>
                    <a:pt x="38747" y="24232"/>
                  </a:lnTo>
                  <a:cubicBezTo>
                    <a:pt x="38747" y="18669"/>
                    <a:pt x="37719" y="14250"/>
                    <a:pt x="35661" y="10973"/>
                  </a:cubicBezTo>
                  <a:cubicBezTo>
                    <a:pt x="33451" y="7849"/>
                    <a:pt x="29870" y="6249"/>
                    <a:pt x="24917" y="6173"/>
                  </a:cubicBezTo>
                  <a:cubicBezTo>
                    <a:pt x="18516" y="6325"/>
                    <a:pt x="14020" y="8611"/>
                    <a:pt x="11430" y="13031"/>
                  </a:cubicBezTo>
                  <a:cubicBezTo>
                    <a:pt x="10058" y="15088"/>
                    <a:pt x="9106" y="17336"/>
                    <a:pt x="8572" y="19774"/>
                  </a:cubicBezTo>
                  <a:cubicBezTo>
                    <a:pt x="7963" y="22289"/>
                    <a:pt x="7658" y="24842"/>
                    <a:pt x="7658" y="27432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5088"/>
                  </a:lnTo>
                  <a:cubicBezTo>
                    <a:pt x="457" y="10592"/>
                    <a:pt x="304" y="6020"/>
                    <a:pt x="0" y="1372"/>
                  </a:cubicBezTo>
                  <a:lnTo>
                    <a:pt x="6972" y="1372"/>
                  </a:lnTo>
                  <a:lnTo>
                    <a:pt x="6972" y="11773"/>
                  </a:lnTo>
                  <a:lnTo>
                    <a:pt x="7201" y="11773"/>
                  </a:lnTo>
                  <a:cubicBezTo>
                    <a:pt x="7886" y="10402"/>
                    <a:pt x="8686" y="9030"/>
                    <a:pt x="9601" y="7659"/>
                  </a:cubicBezTo>
                  <a:cubicBezTo>
                    <a:pt x="10515" y="6287"/>
                    <a:pt x="11658" y="5030"/>
                    <a:pt x="13030" y="3887"/>
                  </a:cubicBezTo>
                  <a:cubicBezTo>
                    <a:pt x="14478" y="2667"/>
                    <a:pt x="16268" y="1715"/>
                    <a:pt x="18402" y="1029"/>
                  </a:cubicBezTo>
                  <a:cubicBezTo>
                    <a:pt x="20535" y="343"/>
                    <a:pt x="23088" y="0"/>
                    <a:pt x="2606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5" name="Freihandform 534"/>
            <p:cNvSpPr/>
            <p:nvPr userDrawn="1"/>
          </p:nvSpPr>
          <p:spPr>
            <a:xfrm>
              <a:off x="1335835" y="609735"/>
              <a:ext cx="52558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1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5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4" name="Freihandform 533"/>
            <p:cNvSpPr/>
            <p:nvPr userDrawn="1"/>
          </p:nvSpPr>
          <p:spPr>
            <a:xfrm>
              <a:off x="1474553" y="609735"/>
              <a:ext cx="52558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2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5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3" name="Freihandform 532"/>
            <p:cNvSpPr/>
            <p:nvPr userDrawn="1"/>
          </p:nvSpPr>
          <p:spPr>
            <a:xfrm>
              <a:off x="1546482" y="609735"/>
              <a:ext cx="30175" cy="59665"/>
            </a:xfrm>
            <a:custGeom>
              <a:avLst/>
              <a:gdLst/>
              <a:ahLst/>
              <a:cxnLst/>
              <a:rect l="l" t="t" r="r" b="b"/>
              <a:pathLst>
                <a:path w="27432" h="59665">
                  <a:moveTo>
                    <a:pt x="22402" y="0"/>
                  </a:moveTo>
                  <a:cubicBezTo>
                    <a:pt x="24307" y="77"/>
                    <a:pt x="25984" y="305"/>
                    <a:pt x="27432" y="686"/>
                  </a:cubicBezTo>
                  <a:lnTo>
                    <a:pt x="27432" y="8230"/>
                  </a:lnTo>
                  <a:cubicBezTo>
                    <a:pt x="25831" y="7773"/>
                    <a:pt x="24079" y="7544"/>
                    <a:pt x="22174" y="7544"/>
                  </a:cubicBezTo>
                  <a:cubicBezTo>
                    <a:pt x="19354" y="7620"/>
                    <a:pt x="17030" y="8306"/>
                    <a:pt x="15201" y="9602"/>
                  </a:cubicBezTo>
                  <a:cubicBezTo>
                    <a:pt x="13373" y="10973"/>
                    <a:pt x="11887" y="12840"/>
                    <a:pt x="10744" y="15202"/>
                  </a:cubicBezTo>
                  <a:cubicBezTo>
                    <a:pt x="9677" y="17488"/>
                    <a:pt x="8915" y="19965"/>
                    <a:pt x="8458" y="22632"/>
                  </a:cubicBezTo>
                  <a:cubicBezTo>
                    <a:pt x="7924" y="25451"/>
                    <a:pt x="7658" y="28194"/>
                    <a:pt x="7658" y="30861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4402"/>
                  </a:lnTo>
                  <a:cubicBezTo>
                    <a:pt x="457" y="8992"/>
                    <a:pt x="304" y="4649"/>
                    <a:pt x="0" y="1372"/>
                  </a:cubicBezTo>
                  <a:lnTo>
                    <a:pt x="7200" y="1372"/>
                  </a:lnTo>
                  <a:lnTo>
                    <a:pt x="7200" y="12573"/>
                  </a:lnTo>
                  <a:lnTo>
                    <a:pt x="7429" y="12573"/>
                  </a:lnTo>
                  <a:cubicBezTo>
                    <a:pt x="8801" y="9144"/>
                    <a:pt x="10744" y="6211"/>
                    <a:pt x="13258" y="3772"/>
                  </a:cubicBezTo>
                  <a:cubicBezTo>
                    <a:pt x="15697" y="1334"/>
                    <a:pt x="18745" y="77"/>
                    <a:pt x="22402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2" name="Freihandform 531"/>
            <p:cNvSpPr/>
            <p:nvPr userDrawn="1"/>
          </p:nvSpPr>
          <p:spPr>
            <a:xfrm>
              <a:off x="1585402" y="609731"/>
              <a:ext cx="49552" cy="61040"/>
            </a:xfrm>
            <a:custGeom>
              <a:avLst/>
              <a:gdLst/>
              <a:ahLst/>
              <a:cxnLst/>
              <a:rect l="l" t="t" r="r" b="b"/>
              <a:pathLst>
                <a:path w="45047" h="61040">
                  <a:moveTo>
                    <a:pt x="24016" y="3"/>
                  </a:moveTo>
                  <a:cubicBezTo>
                    <a:pt x="37808" y="-149"/>
                    <a:pt x="44628" y="7090"/>
                    <a:pt x="44476" y="21720"/>
                  </a:cubicBezTo>
                  <a:lnTo>
                    <a:pt x="44476" y="47438"/>
                  </a:lnTo>
                  <a:cubicBezTo>
                    <a:pt x="44400" y="51858"/>
                    <a:pt x="44590" y="55934"/>
                    <a:pt x="45047" y="59668"/>
                  </a:cubicBezTo>
                  <a:lnTo>
                    <a:pt x="37961" y="59668"/>
                  </a:lnTo>
                  <a:lnTo>
                    <a:pt x="37961" y="50295"/>
                  </a:lnTo>
                  <a:lnTo>
                    <a:pt x="37732" y="50295"/>
                  </a:lnTo>
                  <a:cubicBezTo>
                    <a:pt x="36056" y="53724"/>
                    <a:pt x="33503" y="56353"/>
                    <a:pt x="30074" y="58182"/>
                  </a:cubicBezTo>
                  <a:cubicBezTo>
                    <a:pt x="26645" y="60011"/>
                    <a:pt x="23026" y="60963"/>
                    <a:pt x="19216" y="61040"/>
                  </a:cubicBezTo>
                  <a:cubicBezTo>
                    <a:pt x="15177" y="60963"/>
                    <a:pt x="11900" y="60316"/>
                    <a:pt x="9386" y="59097"/>
                  </a:cubicBezTo>
                  <a:cubicBezTo>
                    <a:pt x="6795" y="57954"/>
                    <a:pt x="4814" y="56506"/>
                    <a:pt x="3442" y="54753"/>
                  </a:cubicBezTo>
                  <a:cubicBezTo>
                    <a:pt x="1004" y="50943"/>
                    <a:pt x="-139" y="47552"/>
                    <a:pt x="13" y="44580"/>
                  </a:cubicBezTo>
                  <a:cubicBezTo>
                    <a:pt x="13" y="39704"/>
                    <a:pt x="1194" y="35856"/>
                    <a:pt x="3556" y="33036"/>
                  </a:cubicBezTo>
                  <a:cubicBezTo>
                    <a:pt x="5842" y="30217"/>
                    <a:pt x="8776" y="28197"/>
                    <a:pt x="12357" y="26978"/>
                  </a:cubicBezTo>
                  <a:cubicBezTo>
                    <a:pt x="15939" y="25683"/>
                    <a:pt x="19825" y="24845"/>
                    <a:pt x="24016" y="24464"/>
                  </a:cubicBezTo>
                  <a:cubicBezTo>
                    <a:pt x="28131" y="24235"/>
                    <a:pt x="32093" y="24121"/>
                    <a:pt x="35903" y="24121"/>
                  </a:cubicBezTo>
                  <a:lnTo>
                    <a:pt x="37275" y="24121"/>
                  </a:lnTo>
                  <a:lnTo>
                    <a:pt x="37275" y="21149"/>
                  </a:lnTo>
                  <a:cubicBezTo>
                    <a:pt x="37503" y="11167"/>
                    <a:pt x="33084" y="6176"/>
                    <a:pt x="24016" y="6176"/>
                  </a:cubicBezTo>
                  <a:cubicBezTo>
                    <a:pt x="17996" y="6099"/>
                    <a:pt x="12281" y="7700"/>
                    <a:pt x="6871" y="10976"/>
                  </a:cubicBezTo>
                  <a:lnTo>
                    <a:pt x="6871" y="4118"/>
                  </a:lnTo>
                  <a:cubicBezTo>
                    <a:pt x="12281" y="1532"/>
                    <a:pt x="17996" y="161"/>
                    <a:pt x="24016" y="3"/>
                  </a:cubicBezTo>
                  <a:close/>
                  <a:moveTo>
                    <a:pt x="35218" y="30293"/>
                  </a:moveTo>
                  <a:cubicBezTo>
                    <a:pt x="32093" y="30293"/>
                    <a:pt x="28969" y="30369"/>
                    <a:pt x="25845" y="30522"/>
                  </a:cubicBezTo>
                  <a:cubicBezTo>
                    <a:pt x="22568" y="30826"/>
                    <a:pt x="19597" y="31474"/>
                    <a:pt x="16929" y="32465"/>
                  </a:cubicBezTo>
                  <a:cubicBezTo>
                    <a:pt x="14263" y="33379"/>
                    <a:pt x="12129" y="34789"/>
                    <a:pt x="10529" y="36694"/>
                  </a:cubicBezTo>
                  <a:cubicBezTo>
                    <a:pt x="8776" y="38599"/>
                    <a:pt x="7900" y="41151"/>
                    <a:pt x="7900" y="44352"/>
                  </a:cubicBezTo>
                  <a:cubicBezTo>
                    <a:pt x="7900" y="48086"/>
                    <a:pt x="9119" y="50753"/>
                    <a:pt x="11557" y="52353"/>
                  </a:cubicBezTo>
                  <a:cubicBezTo>
                    <a:pt x="13843" y="54029"/>
                    <a:pt x="16663" y="54867"/>
                    <a:pt x="20016" y="54867"/>
                  </a:cubicBezTo>
                  <a:cubicBezTo>
                    <a:pt x="24207" y="54867"/>
                    <a:pt x="27521" y="54029"/>
                    <a:pt x="29960" y="52353"/>
                  </a:cubicBezTo>
                  <a:cubicBezTo>
                    <a:pt x="32322" y="50753"/>
                    <a:pt x="34036" y="48848"/>
                    <a:pt x="35103" y="46638"/>
                  </a:cubicBezTo>
                  <a:cubicBezTo>
                    <a:pt x="36246" y="44276"/>
                    <a:pt x="36894" y="41952"/>
                    <a:pt x="37046" y="39666"/>
                  </a:cubicBezTo>
                  <a:cubicBezTo>
                    <a:pt x="37199" y="37303"/>
                    <a:pt x="37275" y="35360"/>
                    <a:pt x="37275" y="33836"/>
                  </a:cubicBezTo>
                  <a:lnTo>
                    <a:pt x="37275" y="30293"/>
                  </a:lnTo>
                  <a:lnTo>
                    <a:pt x="35218" y="30293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1" name="Freihandform 530"/>
            <p:cNvSpPr/>
            <p:nvPr userDrawn="1"/>
          </p:nvSpPr>
          <p:spPr>
            <a:xfrm>
              <a:off x="1729727" y="609735"/>
              <a:ext cx="59848" cy="61037"/>
            </a:xfrm>
            <a:custGeom>
              <a:avLst/>
              <a:gdLst/>
              <a:ahLst/>
              <a:cxnLst/>
              <a:rect l="l" t="t" r="r" b="b"/>
              <a:pathLst>
                <a:path w="54407" h="61037">
                  <a:moveTo>
                    <a:pt x="27203" y="0"/>
                  </a:moveTo>
                  <a:cubicBezTo>
                    <a:pt x="36652" y="153"/>
                    <a:pt x="43586" y="3239"/>
                    <a:pt x="48006" y="9259"/>
                  </a:cubicBezTo>
                  <a:cubicBezTo>
                    <a:pt x="52273" y="15126"/>
                    <a:pt x="54407" y="22213"/>
                    <a:pt x="54407" y="30519"/>
                  </a:cubicBezTo>
                  <a:cubicBezTo>
                    <a:pt x="54407" y="38672"/>
                    <a:pt x="52273" y="45720"/>
                    <a:pt x="48006" y="51664"/>
                  </a:cubicBezTo>
                  <a:cubicBezTo>
                    <a:pt x="43586" y="57760"/>
                    <a:pt x="36652" y="60884"/>
                    <a:pt x="27203" y="61037"/>
                  </a:cubicBezTo>
                  <a:cubicBezTo>
                    <a:pt x="17907" y="60884"/>
                    <a:pt x="11049" y="57760"/>
                    <a:pt x="6630" y="51664"/>
                  </a:cubicBezTo>
                  <a:cubicBezTo>
                    <a:pt x="2210" y="45720"/>
                    <a:pt x="0" y="38672"/>
                    <a:pt x="0" y="30519"/>
                  </a:cubicBezTo>
                  <a:cubicBezTo>
                    <a:pt x="0" y="22213"/>
                    <a:pt x="2210" y="15126"/>
                    <a:pt x="6630" y="9259"/>
                  </a:cubicBezTo>
                  <a:cubicBezTo>
                    <a:pt x="11049" y="3239"/>
                    <a:pt x="17907" y="153"/>
                    <a:pt x="27203" y="0"/>
                  </a:cubicBezTo>
                  <a:close/>
                  <a:moveTo>
                    <a:pt x="27203" y="6173"/>
                  </a:moveTo>
                  <a:cubicBezTo>
                    <a:pt x="20879" y="6249"/>
                    <a:pt x="16116" y="8573"/>
                    <a:pt x="12916" y="13145"/>
                  </a:cubicBezTo>
                  <a:cubicBezTo>
                    <a:pt x="9563" y="17793"/>
                    <a:pt x="7887" y="23584"/>
                    <a:pt x="7887" y="30519"/>
                  </a:cubicBezTo>
                  <a:cubicBezTo>
                    <a:pt x="7887" y="37453"/>
                    <a:pt x="9563" y="43168"/>
                    <a:pt x="12916" y="47664"/>
                  </a:cubicBezTo>
                  <a:cubicBezTo>
                    <a:pt x="16116" y="52388"/>
                    <a:pt x="20879" y="54788"/>
                    <a:pt x="27203" y="54864"/>
                  </a:cubicBezTo>
                  <a:cubicBezTo>
                    <a:pt x="33528" y="54788"/>
                    <a:pt x="38367" y="52388"/>
                    <a:pt x="41720" y="47664"/>
                  </a:cubicBezTo>
                  <a:cubicBezTo>
                    <a:pt x="44920" y="43168"/>
                    <a:pt x="46520" y="37453"/>
                    <a:pt x="46520" y="30519"/>
                  </a:cubicBezTo>
                  <a:cubicBezTo>
                    <a:pt x="46520" y="23584"/>
                    <a:pt x="44920" y="17793"/>
                    <a:pt x="41720" y="13145"/>
                  </a:cubicBezTo>
                  <a:cubicBezTo>
                    <a:pt x="38367" y="8573"/>
                    <a:pt x="33528" y="6249"/>
                    <a:pt x="27203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30" name="Freihandform 529"/>
            <p:cNvSpPr/>
            <p:nvPr userDrawn="1"/>
          </p:nvSpPr>
          <p:spPr>
            <a:xfrm>
              <a:off x="1804636" y="609735"/>
              <a:ext cx="50543" cy="59665"/>
            </a:xfrm>
            <a:custGeom>
              <a:avLst/>
              <a:gdLst/>
              <a:ahLst/>
              <a:cxnLst/>
              <a:rect l="l" t="t" r="r" b="b"/>
              <a:pathLst>
                <a:path w="45948" h="59665">
                  <a:moveTo>
                    <a:pt x="26060" y="0"/>
                  </a:moveTo>
                  <a:cubicBezTo>
                    <a:pt x="33223" y="77"/>
                    <a:pt x="38366" y="2210"/>
                    <a:pt x="41490" y="6401"/>
                  </a:cubicBezTo>
                  <a:cubicBezTo>
                    <a:pt x="44462" y="10516"/>
                    <a:pt x="45948" y="15850"/>
                    <a:pt x="45948" y="22403"/>
                  </a:cubicBezTo>
                  <a:lnTo>
                    <a:pt x="45948" y="59665"/>
                  </a:lnTo>
                  <a:lnTo>
                    <a:pt x="38747" y="59665"/>
                  </a:lnTo>
                  <a:lnTo>
                    <a:pt x="38747" y="24232"/>
                  </a:lnTo>
                  <a:cubicBezTo>
                    <a:pt x="38747" y="18669"/>
                    <a:pt x="37719" y="14250"/>
                    <a:pt x="35661" y="10973"/>
                  </a:cubicBezTo>
                  <a:cubicBezTo>
                    <a:pt x="33451" y="7849"/>
                    <a:pt x="29870" y="6249"/>
                    <a:pt x="24917" y="6173"/>
                  </a:cubicBezTo>
                  <a:cubicBezTo>
                    <a:pt x="18516" y="6325"/>
                    <a:pt x="14020" y="8611"/>
                    <a:pt x="11430" y="13031"/>
                  </a:cubicBezTo>
                  <a:cubicBezTo>
                    <a:pt x="10058" y="15088"/>
                    <a:pt x="9106" y="17336"/>
                    <a:pt x="8572" y="19774"/>
                  </a:cubicBezTo>
                  <a:cubicBezTo>
                    <a:pt x="7962" y="22289"/>
                    <a:pt x="7658" y="24842"/>
                    <a:pt x="7658" y="27432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5088"/>
                  </a:lnTo>
                  <a:cubicBezTo>
                    <a:pt x="457" y="10592"/>
                    <a:pt x="304" y="6020"/>
                    <a:pt x="0" y="1372"/>
                  </a:cubicBezTo>
                  <a:lnTo>
                    <a:pt x="6972" y="1372"/>
                  </a:lnTo>
                  <a:lnTo>
                    <a:pt x="6972" y="11773"/>
                  </a:lnTo>
                  <a:lnTo>
                    <a:pt x="7200" y="11773"/>
                  </a:lnTo>
                  <a:cubicBezTo>
                    <a:pt x="7886" y="10402"/>
                    <a:pt x="8686" y="9030"/>
                    <a:pt x="9601" y="7659"/>
                  </a:cubicBezTo>
                  <a:cubicBezTo>
                    <a:pt x="10515" y="6287"/>
                    <a:pt x="11658" y="5030"/>
                    <a:pt x="13030" y="3887"/>
                  </a:cubicBezTo>
                  <a:cubicBezTo>
                    <a:pt x="14478" y="2667"/>
                    <a:pt x="16268" y="1715"/>
                    <a:pt x="18402" y="1029"/>
                  </a:cubicBezTo>
                  <a:cubicBezTo>
                    <a:pt x="20535" y="343"/>
                    <a:pt x="23088" y="0"/>
                    <a:pt x="2606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9" name="Freihandform 528"/>
            <p:cNvSpPr/>
            <p:nvPr userDrawn="1"/>
          </p:nvSpPr>
          <p:spPr>
            <a:xfrm>
              <a:off x="1911916" y="609735"/>
              <a:ext cx="40360" cy="61037"/>
            </a:xfrm>
            <a:custGeom>
              <a:avLst/>
              <a:gdLst/>
              <a:ahLst/>
              <a:cxnLst/>
              <a:rect l="l" t="t" r="r" b="b"/>
              <a:pathLst>
                <a:path w="36691" h="61037">
                  <a:moveTo>
                    <a:pt x="19774" y="0"/>
                  </a:moveTo>
                  <a:cubicBezTo>
                    <a:pt x="21451" y="0"/>
                    <a:pt x="23622" y="159"/>
                    <a:pt x="26289" y="477"/>
                  </a:cubicBezTo>
                  <a:cubicBezTo>
                    <a:pt x="28956" y="955"/>
                    <a:pt x="31585" y="1710"/>
                    <a:pt x="34176" y="2744"/>
                  </a:cubicBezTo>
                  <a:lnTo>
                    <a:pt x="33490" y="8916"/>
                  </a:lnTo>
                  <a:cubicBezTo>
                    <a:pt x="29299" y="7163"/>
                    <a:pt x="24994" y="6249"/>
                    <a:pt x="20574" y="6173"/>
                  </a:cubicBezTo>
                  <a:cubicBezTo>
                    <a:pt x="16841" y="6173"/>
                    <a:pt x="13869" y="6854"/>
                    <a:pt x="11659" y="8218"/>
                  </a:cubicBezTo>
                  <a:cubicBezTo>
                    <a:pt x="10516" y="8899"/>
                    <a:pt x="9640" y="9845"/>
                    <a:pt x="9030" y="11057"/>
                  </a:cubicBezTo>
                  <a:cubicBezTo>
                    <a:pt x="8344" y="12268"/>
                    <a:pt x="8001" y="13858"/>
                    <a:pt x="8001" y="15827"/>
                  </a:cubicBezTo>
                  <a:cubicBezTo>
                    <a:pt x="8001" y="17039"/>
                    <a:pt x="8420" y="18175"/>
                    <a:pt x="9259" y="19235"/>
                  </a:cubicBezTo>
                  <a:cubicBezTo>
                    <a:pt x="10097" y="20220"/>
                    <a:pt x="11202" y="21128"/>
                    <a:pt x="12573" y="21960"/>
                  </a:cubicBezTo>
                  <a:cubicBezTo>
                    <a:pt x="13945" y="22718"/>
                    <a:pt x="15507" y="23513"/>
                    <a:pt x="17260" y="24346"/>
                  </a:cubicBezTo>
                  <a:cubicBezTo>
                    <a:pt x="19012" y="25111"/>
                    <a:pt x="20727" y="25951"/>
                    <a:pt x="22403" y="26868"/>
                  </a:cubicBezTo>
                  <a:cubicBezTo>
                    <a:pt x="26213" y="28474"/>
                    <a:pt x="29528" y="30615"/>
                    <a:pt x="32347" y="33290"/>
                  </a:cubicBezTo>
                  <a:cubicBezTo>
                    <a:pt x="35167" y="35966"/>
                    <a:pt x="36614" y="39673"/>
                    <a:pt x="36691" y="44411"/>
                  </a:cubicBezTo>
                  <a:cubicBezTo>
                    <a:pt x="36691" y="47469"/>
                    <a:pt x="36081" y="50029"/>
                    <a:pt x="34862" y="52093"/>
                  </a:cubicBezTo>
                  <a:cubicBezTo>
                    <a:pt x="33566" y="54233"/>
                    <a:pt x="31928" y="55953"/>
                    <a:pt x="29947" y="57252"/>
                  </a:cubicBezTo>
                  <a:cubicBezTo>
                    <a:pt x="25680" y="59775"/>
                    <a:pt x="21146" y="61037"/>
                    <a:pt x="16345" y="61037"/>
                  </a:cubicBezTo>
                  <a:cubicBezTo>
                    <a:pt x="10706" y="61037"/>
                    <a:pt x="5258" y="60122"/>
                    <a:pt x="0" y="58293"/>
                  </a:cubicBezTo>
                  <a:lnTo>
                    <a:pt x="686" y="51207"/>
                  </a:lnTo>
                  <a:cubicBezTo>
                    <a:pt x="5106" y="53569"/>
                    <a:pt x="10173" y="54788"/>
                    <a:pt x="15888" y="54864"/>
                  </a:cubicBezTo>
                  <a:cubicBezTo>
                    <a:pt x="19469" y="54864"/>
                    <a:pt x="22517" y="53912"/>
                    <a:pt x="25032" y="52007"/>
                  </a:cubicBezTo>
                  <a:cubicBezTo>
                    <a:pt x="27470" y="50254"/>
                    <a:pt x="28728" y="47740"/>
                    <a:pt x="28804" y="44463"/>
                  </a:cubicBezTo>
                  <a:cubicBezTo>
                    <a:pt x="28728" y="41034"/>
                    <a:pt x="27318" y="38329"/>
                    <a:pt x="24575" y="36348"/>
                  </a:cubicBezTo>
                  <a:cubicBezTo>
                    <a:pt x="21832" y="34443"/>
                    <a:pt x="18593" y="32728"/>
                    <a:pt x="14859" y="31204"/>
                  </a:cubicBezTo>
                  <a:cubicBezTo>
                    <a:pt x="13107" y="30366"/>
                    <a:pt x="11430" y="29490"/>
                    <a:pt x="9830" y="28575"/>
                  </a:cubicBezTo>
                  <a:cubicBezTo>
                    <a:pt x="8230" y="27661"/>
                    <a:pt x="6706" y="26632"/>
                    <a:pt x="5258" y="25489"/>
                  </a:cubicBezTo>
                  <a:cubicBezTo>
                    <a:pt x="3963" y="24270"/>
                    <a:pt x="2896" y="22860"/>
                    <a:pt x="2058" y="21260"/>
                  </a:cubicBezTo>
                  <a:cubicBezTo>
                    <a:pt x="1220" y="19736"/>
                    <a:pt x="800" y="17946"/>
                    <a:pt x="800" y="15888"/>
                  </a:cubicBezTo>
                  <a:cubicBezTo>
                    <a:pt x="877" y="10097"/>
                    <a:pt x="2858" y="5982"/>
                    <a:pt x="6744" y="3544"/>
                  </a:cubicBezTo>
                  <a:cubicBezTo>
                    <a:pt x="10478" y="1182"/>
                    <a:pt x="14821" y="0"/>
                    <a:pt x="1977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8" name="Freihandform 527"/>
            <p:cNvSpPr/>
            <p:nvPr userDrawn="1"/>
          </p:nvSpPr>
          <p:spPr>
            <a:xfrm>
              <a:off x="2073841" y="609735"/>
              <a:ext cx="40360" cy="61037"/>
            </a:xfrm>
            <a:custGeom>
              <a:avLst/>
              <a:gdLst/>
              <a:ahLst/>
              <a:cxnLst/>
              <a:rect l="l" t="t" r="r" b="b"/>
              <a:pathLst>
                <a:path w="36691" h="61037">
                  <a:moveTo>
                    <a:pt x="19774" y="0"/>
                  </a:moveTo>
                  <a:cubicBezTo>
                    <a:pt x="21451" y="0"/>
                    <a:pt x="23622" y="159"/>
                    <a:pt x="26289" y="477"/>
                  </a:cubicBezTo>
                  <a:cubicBezTo>
                    <a:pt x="28956" y="955"/>
                    <a:pt x="31585" y="1710"/>
                    <a:pt x="34176" y="2744"/>
                  </a:cubicBezTo>
                  <a:lnTo>
                    <a:pt x="33490" y="8916"/>
                  </a:lnTo>
                  <a:cubicBezTo>
                    <a:pt x="29299" y="7163"/>
                    <a:pt x="24994" y="6249"/>
                    <a:pt x="20574" y="6173"/>
                  </a:cubicBezTo>
                  <a:cubicBezTo>
                    <a:pt x="16841" y="6173"/>
                    <a:pt x="13869" y="6854"/>
                    <a:pt x="11659" y="8218"/>
                  </a:cubicBezTo>
                  <a:cubicBezTo>
                    <a:pt x="10516" y="8899"/>
                    <a:pt x="9640" y="9845"/>
                    <a:pt x="9030" y="11057"/>
                  </a:cubicBezTo>
                  <a:cubicBezTo>
                    <a:pt x="8344" y="12268"/>
                    <a:pt x="8001" y="13858"/>
                    <a:pt x="8001" y="15827"/>
                  </a:cubicBezTo>
                  <a:cubicBezTo>
                    <a:pt x="8001" y="17039"/>
                    <a:pt x="8420" y="18175"/>
                    <a:pt x="9259" y="19235"/>
                  </a:cubicBezTo>
                  <a:cubicBezTo>
                    <a:pt x="10097" y="20220"/>
                    <a:pt x="11202" y="21128"/>
                    <a:pt x="12573" y="21960"/>
                  </a:cubicBezTo>
                  <a:cubicBezTo>
                    <a:pt x="13945" y="22718"/>
                    <a:pt x="15507" y="23513"/>
                    <a:pt x="17260" y="24346"/>
                  </a:cubicBezTo>
                  <a:cubicBezTo>
                    <a:pt x="19012" y="25111"/>
                    <a:pt x="20727" y="25951"/>
                    <a:pt x="22403" y="26868"/>
                  </a:cubicBezTo>
                  <a:cubicBezTo>
                    <a:pt x="26213" y="28474"/>
                    <a:pt x="29528" y="30615"/>
                    <a:pt x="32347" y="33290"/>
                  </a:cubicBezTo>
                  <a:cubicBezTo>
                    <a:pt x="35167" y="35966"/>
                    <a:pt x="36614" y="39673"/>
                    <a:pt x="36691" y="44411"/>
                  </a:cubicBezTo>
                  <a:cubicBezTo>
                    <a:pt x="36691" y="47469"/>
                    <a:pt x="36081" y="50029"/>
                    <a:pt x="34862" y="52093"/>
                  </a:cubicBezTo>
                  <a:cubicBezTo>
                    <a:pt x="33566" y="54233"/>
                    <a:pt x="31928" y="55953"/>
                    <a:pt x="29947" y="57252"/>
                  </a:cubicBezTo>
                  <a:cubicBezTo>
                    <a:pt x="25680" y="59775"/>
                    <a:pt x="21146" y="61037"/>
                    <a:pt x="16345" y="61037"/>
                  </a:cubicBezTo>
                  <a:cubicBezTo>
                    <a:pt x="10706" y="61037"/>
                    <a:pt x="5258" y="60122"/>
                    <a:pt x="0" y="58293"/>
                  </a:cubicBezTo>
                  <a:lnTo>
                    <a:pt x="686" y="51207"/>
                  </a:lnTo>
                  <a:cubicBezTo>
                    <a:pt x="5106" y="53569"/>
                    <a:pt x="10173" y="54788"/>
                    <a:pt x="15888" y="54864"/>
                  </a:cubicBezTo>
                  <a:cubicBezTo>
                    <a:pt x="19470" y="54864"/>
                    <a:pt x="22518" y="53912"/>
                    <a:pt x="25032" y="52007"/>
                  </a:cubicBezTo>
                  <a:cubicBezTo>
                    <a:pt x="27470" y="50254"/>
                    <a:pt x="28728" y="47740"/>
                    <a:pt x="28804" y="44463"/>
                  </a:cubicBezTo>
                  <a:cubicBezTo>
                    <a:pt x="28728" y="41034"/>
                    <a:pt x="27318" y="38329"/>
                    <a:pt x="24575" y="36348"/>
                  </a:cubicBezTo>
                  <a:cubicBezTo>
                    <a:pt x="21832" y="34443"/>
                    <a:pt x="18593" y="32728"/>
                    <a:pt x="14859" y="31204"/>
                  </a:cubicBezTo>
                  <a:cubicBezTo>
                    <a:pt x="13107" y="30366"/>
                    <a:pt x="11430" y="29490"/>
                    <a:pt x="9830" y="28575"/>
                  </a:cubicBezTo>
                  <a:cubicBezTo>
                    <a:pt x="8230" y="27661"/>
                    <a:pt x="6706" y="26632"/>
                    <a:pt x="5258" y="25489"/>
                  </a:cubicBezTo>
                  <a:cubicBezTo>
                    <a:pt x="3963" y="24270"/>
                    <a:pt x="2896" y="22860"/>
                    <a:pt x="2058" y="21260"/>
                  </a:cubicBezTo>
                  <a:cubicBezTo>
                    <a:pt x="1219" y="19736"/>
                    <a:pt x="800" y="17946"/>
                    <a:pt x="800" y="15888"/>
                  </a:cubicBezTo>
                  <a:cubicBezTo>
                    <a:pt x="877" y="10097"/>
                    <a:pt x="2858" y="5982"/>
                    <a:pt x="6744" y="3544"/>
                  </a:cubicBezTo>
                  <a:cubicBezTo>
                    <a:pt x="10478" y="1182"/>
                    <a:pt x="14821" y="0"/>
                    <a:pt x="1977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7" name="Freihandform 526"/>
            <p:cNvSpPr/>
            <p:nvPr userDrawn="1"/>
          </p:nvSpPr>
          <p:spPr>
            <a:xfrm>
              <a:off x="2121466" y="609735"/>
              <a:ext cx="40360" cy="61037"/>
            </a:xfrm>
            <a:custGeom>
              <a:avLst/>
              <a:gdLst/>
              <a:ahLst/>
              <a:cxnLst/>
              <a:rect l="l" t="t" r="r" b="b"/>
              <a:pathLst>
                <a:path w="36691" h="61037">
                  <a:moveTo>
                    <a:pt x="19774" y="0"/>
                  </a:moveTo>
                  <a:cubicBezTo>
                    <a:pt x="21451" y="0"/>
                    <a:pt x="23622" y="159"/>
                    <a:pt x="26289" y="477"/>
                  </a:cubicBezTo>
                  <a:cubicBezTo>
                    <a:pt x="28956" y="955"/>
                    <a:pt x="31585" y="1710"/>
                    <a:pt x="34176" y="2744"/>
                  </a:cubicBezTo>
                  <a:lnTo>
                    <a:pt x="33490" y="8916"/>
                  </a:lnTo>
                  <a:cubicBezTo>
                    <a:pt x="29299" y="7163"/>
                    <a:pt x="24994" y="6249"/>
                    <a:pt x="20574" y="6173"/>
                  </a:cubicBezTo>
                  <a:cubicBezTo>
                    <a:pt x="16841" y="6173"/>
                    <a:pt x="13869" y="6854"/>
                    <a:pt x="11659" y="8218"/>
                  </a:cubicBezTo>
                  <a:cubicBezTo>
                    <a:pt x="10516" y="8899"/>
                    <a:pt x="9640" y="9845"/>
                    <a:pt x="9030" y="11057"/>
                  </a:cubicBezTo>
                  <a:cubicBezTo>
                    <a:pt x="8344" y="12268"/>
                    <a:pt x="8001" y="13858"/>
                    <a:pt x="8001" y="15827"/>
                  </a:cubicBezTo>
                  <a:cubicBezTo>
                    <a:pt x="8001" y="17039"/>
                    <a:pt x="8420" y="18175"/>
                    <a:pt x="9259" y="19235"/>
                  </a:cubicBezTo>
                  <a:cubicBezTo>
                    <a:pt x="10097" y="20220"/>
                    <a:pt x="11202" y="21128"/>
                    <a:pt x="12573" y="21960"/>
                  </a:cubicBezTo>
                  <a:cubicBezTo>
                    <a:pt x="13945" y="22718"/>
                    <a:pt x="15507" y="23513"/>
                    <a:pt x="17260" y="24346"/>
                  </a:cubicBezTo>
                  <a:cubicBezTo>
                    <a:pt x="19012" y="25111"/>
                    <a:pt x="20727" y="25951"/>
                    <a:pt x="22403" y="26868"/>
                  </a:cubicBezTo>
                  <a:cubicBezTo>
                    <a:pt x="26213" y="28474"/>
                    <a:pt x="29528" y="30615"/>
                    <a:pt x="32347" y="33290"/>
                  </a:cubicBezTo>
                  <a:cubicBezTo>
                    <a:pt x="35167" y="35966"/>
                    <a:pt x="36614" y="39673"/>
                    <a:pt x="36691" y="44411"/>
                  </a:cubicBezTo>
                  <a:cubicBezTo>
                    <a:pt x="36691" y="47469"/>
                    <a:pt x="36081" y="50029"/>
                    <a:pt x="34862" y="52093"/>
                  </a:cubicBezTo>
                  <a:cubicBezTo>
                    <a:pt x="33566" y="54233"/>
                    <a:pt x="31928" y="55953"/>
                    <a:pt x="29947" y="57252"/>
                  </a:cubicBezTo>
                  <a:cubicBezTo>
                    <a:pt x="25680" y="59775"/>
                    <a:pt x="21146" y="61037"/>
                    <a:pt x="16345" y="61037"/>
                  </a:cubicBezTo>
                  <a:cubicBezTo>
                    <a:pt x="10706" y="61037"/>
                    <a:pt x="5258" y="60122"/>
                    <a:pt x="0" y="58293"/>
                  </a:cubicBezTo>
                  <a:lnTo>
                    <a:pt x="686" y="51207"/>
                  </a:lnTo>
                  <a:cubicBezTo>
                    <a:pt x="5106" y="53569"/>
                    <a:pt x="10173" y="54788"/>
                    <a:pt x="15888" y="54864"/>
                  </a:cubicBezTo>
                  <a:cubicBezTo>
                    <a:pt x="19470" y="54864"/>
                    <a:pt x="22518" y="53912"/>
                    <a:pt x="25032" y="52007"/>
                  </a:cubicBezTo>
                  <a:cubicBezTo>
                    <a:pt x="27470" y="50254"/>
                    <a:pt x="28728" y="47740"/>
                    <a:pt x="28804" y="44463"/>
                  </a:cubicBezTo>
                  <a:cubicBezTo>
                    <a:pt x="28728" y="41034"/>
                    <a:pt x="27318" y="38329"/>
                    <a:pt x="24575" y="36348"/>
                  </a:cubicBezTo>
                  <a:cubicBezTo>
                    <a:pt x="21832" y="34443"/>
                    <a:pt x="18593" y="32728"/>
                    <a:pt x="14859" y="31204"/>
                  </a:cubicBezTo>
                  <a:cubicBezTo>
                    <a:pt x="13107" y="30366"/>
                    <a:pt x="11430" y="29490"/>
                    <a:pt x="9830" y="28575"/>
                  </a:cubicBezTo>
                  <a:cubicBezTo>
                    <a:pt x="8230" y="27661"/>
                    <a:pt x="6706" y="26632"/>
                    <a:pt x="5258" y="25489"/>
                  </a:cubicBezTo>
                  <a:cubicBezTo>
                    <a:pt x="3963" y="24270"/>
                    <a:pt x="2896" y="22860"/>
                    <a:pt x="2058" y="21260"/>
                  </a:cubicBezTo>
                  <a:cubicBezTo>
                    <a:pt x="1220" y="19736"/>
                    <a:pt x="801" y="17946"/>
                    <a:pt x="801" y="15888"/>
                  </a:cubicBezTo>
                  <a:cubicBezTo>
                    <a:pt x="877" y="10097"/>
                    <a:pt x="2858" y="5982"/>
                    <a:pt x="6744" y="3544"/>
                  </a:cubicBezTo>
                  <a:cubicBezTo>
                    <a:pt x="10478" y="1182"/>
                    <a:pt x="14821" y="0"/>
                    <a:pt x="1977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6" name="Freihandform 525"/>
            <p:cNvSpPr/>
            <p:nvPr userDrawn="1"/>
          </p:nvSpPr>
          <p:spPr>
            <a:xfrm>
              <a:off x="2178859" y="609735"/>
              <a:ext cx="52558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5" y="52578"/>
                    <a:pt x="20767" y="54788"/>
                    <a:pt x="27092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6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6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9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5" name="Freihandform 524"/>
            <p:cNvSpPr/>
            <p:nvPr userDrawn="1"/>
          </p:nvSpPr>
          <p:spPr>
            <a:xfrm>
              <a:off x="1703512" y="611107"/>
              <a:ext cx="7921" cy="58293"/>
            </a:xfrm>
            <a:custGeom>
              <a:avLst/>
              <a:gdLst/>
              <a:ahLst/>
              <a:cxnLst/>
              <a:rect l="l" t="t" r="r" b="b"/>
              <a:pathLst>
                <a:path w="7201" h="58293">
                  <a:moveTo>
                    <a:pt x="0" y="0"/>
                  </a:moveTo>
                  <a:lnTo>
                    <a:pt x="7201" y="0"/>
                  </a:lnTo>
                  <a:lnTo>
                    <a:pt x="7201" y="58293"/>
                  </a:lnTo>
                  <a:lnTo>
                    <a:pt x="0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4" name="Freihandform 523"/>
            <p:cNvSpPr/>
            <p:nvPr userDrawn="1"/>
          </p:nvSpPr>
          <p:spPr>
            <a:xfrm>
              <a:off x="1973745" y="611107"/>
              <a:ext cx="50545" cy="59665"/>
            </a:xfrm>
            <a:custGeom>
              <a:avLst/>
              <a:gdLst/>
              <a:ahLst/>
              <a:cxnLst/>
              <a:rect l="l" t="t" r="r" b="b"/>
              <a:pathLst>
                <a:path w="45950" h="59665">
                  <a:moveTo>
                    <a:pt x="2" y="0"/>
                  </a:moveTo>
                  <a:lnTo>
                    <a:pt x="7203" y="0"/>
                  </a:lnTo>
                  <a:lnTo>
                    <a:pt x="7203" y="35433"/>
                  </a:lnTo>
                  <a:cubicBezTo>
                    <a:pt x="7203" y="40996"/>
                    <a:pt x="8308" y="45339"/>
                    <a:pt x="10517" y="48463"/>
                  </a:cubicBezTo>
                  <a:cubicBezTo>
                    <a:pt x="12651" y="51816"/>
                    <a:pt x="16156" y="53492"/>
                    <a:pt x="21033" y="53492"/>
                  </a:cubicBezTo>
                  <a:cubicBezTo>
                    <a:pt x="24310" y="53492"/>
                    <a:pt x="27091" y="52807"/>
                    <a:pt x="29377" y="51435"/>
                  </a:cubicBezTo>
                  <a:cubicBezTo>
                    <a:pt x="31663" y="50140"/>
                    <a:pt x="33415" y="48463"/>
                    <a:pt x="34635" y="46406"/>
                  </a:cubicBezTo>
                  <a:cubicBezTo>
                    <a:pt x="36006" y="44272"/>
                    <a:pt x="36959" y="41986"/>
                    <a:pt x="37492" y="39548"/>
                  </a:cubicBezTo>
                  <a:cubicBezTo>
                    <a:pt x="38026" y="37109"/>
                    <a:pt x="38292" y="34671"/>
                    <a:pt x="38292" y="32233"/>
                  </a:cubicBezTo>
                  <a:lnTo>
                    <a:pt x="38292" y="0"/>
                  </a:lnTo>
                  <a:lnTo>
                    <a:pt x="45493" y="0"/>
                  </a:lnTo>
                  <a:lnTo>
                    <a:pt x="45493" y="44577"/>
                  </a:lnTo>
                  <a:cubicBezTo>
                    <a:pt x="45417" y="48997"/>
                    <a:pt x="45569" y="53569"/>
                    <a:pt x="45950" y="58293"/>
                  </a:cubicBezTo>
                  <a:lnTo>
                    <a:pt x="38978" y="58293"/>
                  </a:lnTo>
                  <a:lnTo>
                    <a:pt x="38978" y="47892"/>
                  </a:lnTo>
                  <a:lnTo>
                    <a:pt x="38749" y="47892"/>
                  </a:lnTo>
                  <a:cubicBezTo>
                    <a:pt x="38216" y="49187"/>
                    <a:pt x="37492" y="50483"/>
                    <a:pt x="36578" y="51778"/>
                  </a:cubicBezTo>
                  <a:cubicBezTo>
                    <a:pt x="35663" y="53150"/>
                    <a:pt x="34482" y="54445"/>
                    <a:pt x="33034" y="55664"/>
                  </a:cubicBezTo>
                  <a:cubicBezTo>
                    <a:pt x="31587" y="56807"/>
                    <a:pt x="29796" y="57722"/>
                    <a:pt x="27662" y="58407"/>
                  </a:cubicBezTo>
                  <a:cubicBezTo>
                    <a:pt x="25529" y="59246"/>
                    <a:pt x="22938" y="59665"/>
                    <a:pt x="19890" y="59665"/>
                  </a:cubicBezTo>
                  <a:cubicBezTo>
                    <a:pt x="12803" y="59588"/>
                    <a:pt x="7698" y="57455"/>
                    <a:pt x="4574" y="53264"/>
                  </a:cubicBezTo>
                  <a:cubicBezTo>
                    <a:pt x="1450" y="49149"/>
                    <a:pt x="-74" y="43815"/>
                    <a:pt x="2" y="37262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3" name="Freihandform 522"/>
            <p:cNvSpPr/>
            <p:nvPr userDrawn="1"/>
          </p:nvSpPr>
          <p:spPr>
            <a:xfrm>
              <a:off x="2042360" y="611107"/>
              <a:ext cx="7921" cy="58293"/>
            </a:xfrm>
            <a:custGeom>
              <a:avLst/>
              <a:gdLst/>
              <a:ahLst/>
              <a:cxnLst/>
              <a:rect l="l" t="t" r="r" b="b"/>
              <a:pathLst>
                <a:path w="7201" h="58293">
                  <a:moveTo>
                    <a:pt x="0" y="0"/>
                  </a:moveTo>
                  <a:lnTo>
                    <a:pt x="7201" y="0"/>
                  </a:lnTo>
                  <a:lnTo>
                    <a:pt x="7201" y="58293"/>
                  </a:lnTo>
                  <a:lnTo>
                    <a:pt x="0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2" name="Freihandform 521"/>
            <p:cNvSpPr/>
            <p:nvPr userDrawn="1"/>
          </p:nvSpPr>
          <p:spPr>
            <a:xfrm>
              <a:off x="1292105" y="742323"/>
              <a:ext cx="37342" cy="87097"/>
            </a:xfrm>
            <a:custGeom>
              <a:avLst/>
              <a:gdLst/>
              <a:ahLst/>
              <a:cxnLst/>
              <a:rect l="l" t="t" r="r" b="b"/>
              <a:pathLst>
                <a:path w="33947" h="87097">
                  <a:moveTo>
                    <a:pt x="27203" y="0"/>
                  </a:moveTo>
                  <a:cubicBezTo>
                    <a:pt x="28422" y="0"/>
                    <a:pt x="29680" y="39"/>
                    <a:pt x="30975" y="115"/>
                  </a:cubicBezTo>
                  <a:cubicBezTo>
                    <a:pt x="32270" y="343"/>
                    <a:pt x="33261" y="686"/>
                    <a:pt x="33947" y="1143"/>
                  </a:cubicBezTo>
                  <a:lnTo>
                    <a:pt x="33490" y="7316"/>
                  </a:lnTo>
                  <a:cubicBezTo>
                    <a:pt x="31889" y="6554"/>
                    <a:pt x="29984" y="6173"/>
                    <a:pt x="27775" y="6173"/>
                  </a:cubicBezTo>
                  <a:cubicBezTo>
                    <a:pt x="25412" y="6173"/>
                    <a:pt x="23622" y="6706"/>
                    <a:pt x="22403" y="7773"/>
                  </a:cubicBezTo>
                  <a:cubicBezTo>
                    <a:pt x="21107" y="8992"/>
                    <a:pt x="20231" y="10478"/>
                    <a:pt x="19774" y="12231"/>
                  </a:cubicBezTo>
                  <a:cubicBezTo>
                    <a:pt x="19316" y="13983"/>
                    <a:pt x="19088" y="15850"/>
                    <a:pt x="19088" y="17831"/>
                  </a:cubicBezTo>
                  <a:cubicBezTo>
                    <a:pt x="19012" y="19889"/>
                    <a:pt x="18974" y="21870"/>
                    <a:pt x="18974" y="23775"/>
                  </a:cubicBezTo>
                  <a:lnTo>
                    <a:pt x="18974" y="28804"/>
                  </a:lnTo>
                  <a:lnTo>
                    <a:pt x="32118" y="28804"/>
                  </a:lnTo>
                  <a:lnTo>
                    <a:pt x="32118" y="34976"/>
                  </a:lnTo>
                  <a:lnTo>
                    <a:pt x="18974" y="34976"/>
                  </a:lnTo>
                  <a:lnTo>
                    <a:pt x="18974" y="87097"/>
                  </a:lnTo>
                  <a:lnTo>
                    <a:pt x="11773" y="87097"/>
                  </a:lnTo>
                  <a:lnTo>
                    <a:pt x="11773" y="34976"/>
                  </a:lnTo>
                  <a:lnTo>
                    <a:pt x="0" y="34976"/>
                  </a:lnTo>
                  <a:lnTo>
                    <a:pt x="0" y="28804"/>
                  </a:lnTo>
                  <a:lnTo>
                    <a:pt x="11773" y="28804"/>
                  </a:lnTo>
                  <a:lnTo>
                    <a:pt x="11773" y="24575"/>
                  </a:lnTo>
                  <a:cubicBezTo>
                    <a:pt x="11773" y="21451"/>
                    <a:pt x="11925" y="18403"/>
                    <a:pt x="12230" y="15431"/>
                  </a:cubicBezTo>
                  <a:cubicBezTo>
                    <a:pt x="12382" y="12535"/>
                    <a:pt x="12954" y="9945"/>
                    <a:pt x="13944" y="7659"/>
                  </a:cubicBezTo>
                  <a:cubicBezTo>
                    <a:pt x="14935" y="5296"/>
                    <a:pt x="16497" y="3429"/>
                    <a:pt x="18631" y="2058"/>
                  </a:cubicBezTo>
                  <a:cubicBezTo>
                    <a:pt x="20688" y="686"/>
                    <a:pt x="23546" y="0"/>
                    <a:pt x="27203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1" name="Freihandform 520"/>
            <p:cNvSpPr/>
            <p:nvPr userDrawn="1"/>
          </p:nvSpPr>
          <p:spPr>
            <a:xfrm>
              <a:off x="1403334" y="743694"/>
              <a:ext cx="54569" cy="87098"/>
            </a:xfrm>
            <a:custGeom>
              <a:avLst/>
              <a:gdLst/>
              <a:ahLst/>
              <a:cxnLst/>
              <a:rect l="l" t="t" r="r" b="b"/>
              <a:pathLst>
                <a:path w="49608" h="87098">
                  <a:moveTo>
                    <a:pt x="42407" y="0"/>
                  </a:moveTo>
                  <a:lnTo>
                    <a:pt x="49608" y="0"/>
                  </a:lnTo>
                  <a:lnTo>
                    <a:pt x="49608" y="85725"/>
                  </a:lnTo>
                  <a:lnTo>
                    <a:pt x="42407" y="85725"/>
                  </a:lnTo>
                  <a:lnTo>
                    <a:pt x="42407" y="76467"/>
                  </a:lnTo>
                  <a:lnTo>
                    <a:pt x="42178" y="76467"/>
                  </a:lnTo>
                  <a:cubicBezTo>
                    <a:pt x="38368" y="83630"/>
                    <a:pt x="32311" y="87173"/>
                    <a:pt x="24005" y="87097"/>
                  </a:cubicBezTo>
                  <a:cubicBezTo>
                    <a:pt x="16004" y="86944"/>
                    <a:pt x="10022" y="84011"/>
                    <a:pt x="6060" y="78296"/>
                  </a:cubicBezTo>
                  <a:cubicBezTo>
                    <a:pt x="2021" y="72581"/>
                    <a:pt x="2" y="65342"/>
                    <a:pt x="2" y="56579"/>
                  </a:cubicBezTo>
                  <a:cubicBezTo>
                    <a:pt x="-74" y="47511"/>
                    <a:pt x="1792" y="40196"/>
                    <a:pt x="5602" y="34633"/>
                  </a:cubicBezTo>
                  <a:cubicBezTo>
                    <a:pt x="9412" y="28994"/>
                    <a:pt x="15547" y="26137"/>
                    <a:pt x="24005" y="26060"/>
                  </a:cubicBezTo>
                  <a:cubicBezTo>
                    <a:pt x="26900" y="26060"/>
                    <a:pt x="29415" y="26480"/>
                    <a:pt x="31549" y="27318"/>
                  </a:cubicBezTo>
                  <a:cubicBezTo>
                    <a:pt x="33758" y="28156"/>
                    <a:pt x="35587" y="29223"/>
                    <a:pt x="37035" y="30518"/>
                  </a:cubicBezTo>
                  <a:cubicBezTo>
                    <a:pt x="40007" y="33185"/>
                    <a:pt x="41721" y="35433"/>
                    <a:pt x="42178" y="37262"/>
                  </a:cubicBezTo>
                  <a:lnTo>
                    <a:pt x="42407" y="37262"/>
                  </a:lnTo>
                  <a:lnTo>
                    <a:pt x="42407" y="0"/>
                  </a:lnTo>
                  <a:close/>
                  <a:moveTo>
                    <a:pt x="25148" y="32233"/>
                  </a:moveTo>
                  <a:cubicBezTo>
                    <a:pt x="21719" y="32233"/>
                    <a:pt x="18938" y="32957"/>
                    <a:pt x="16804" y="34404"/>
                  </a:cubicBezTo>
                  <a:cubicBezTo>
                    <a:pt x="14594" y="35776"/>
                    <a:pt x="12803" y="37681"/>
                    <a:pt x="11432" y="40119"/>
                  </a:cubicBezTo>
                  <a:cubicBezTo>
                    <a:pt x="10213" y="42405"/>
                    <a:pt x="9298" y="44996"/>
                    <a:pt x="8689" y="47892"/>
                  </a:cubicBezTo>
                  <a:cubicBezTo>
                    <a:pt x="8155" y="50787"/>
                    <a:pt x="7888" y="53683"/>
                    <a:pt x="7888" y="56579"/>
                  </a:cubicBezTo>
                  <a:cubicBezTo>
                    <a:pt x="7888" y="59322"/>
                    <a:pt x="8155" y="62103"/>
                    <a:pt x="8689" y="64922"/>
                  </a:cubicBezTo>
                  <a:cubicBezTo>
                    <a:pt x="9298" y="67818"/>
                    <a:pt x="10213" y="70485"/>
                    <a:pt x="11432" y="72923"/>
                  </a:cubicBezTo>
                  <a:cubicBezTo>
                    <a:pt x="12803" y="75209"/>
                    <a:pt x="14594" y="77076"/>
                    <a:pt x="16804" y="78524"/>
                  </a:cubicBezTo>
                  <a:cubicBezTo>
                    <a:pt x="18938" y="80124"/>
                    <a:pt x="21719" y="80924"/>
                    <a:pt x="25148" y="80924"/>
                  </a:cubicBezTo>
                  <a:cubicBezTo>
                    <a:pt x="28348" y="80924"/>
                    <a:pt x="31091" y="80124"/>
                    <a:pt x="33377" y="78524"/>
                  </a:cubicBezTo>
                  <a:cubicBezTo>
                    <a:pt x="35511" y="77076"/>
                    <a:pt x="37264" y="75133"/>
                    <a:pt x="38635" y="72695"/>
                  </a:cubicBezTo>
                  <a:cubicBezTo>
                    <a:pt x="41226" y="67513"/>
                    <a:pt x="42483" y="62141"/>
                    <a:pt x="42407" y="56579"/>
                  </a:cubicBezTo>
                  <a:cubicBezTo>
                    <a:pt x="42407" y="53835"/>
                    <a:pt x="42140" y="51016"/>
                    <a:pt x="41607" y="48120"/>
                  </a:cubicBezTo>
                  <a:cubicBezTo>
                    <a:pt x="40997" y="45377"/>
                    <a:pt x="40007" y="42786"/>
                    <a:pt x="38635" y="40348"/>
                  </a:cubicBezTo>
                  <a:cubicBezTo>
                    <a:pt x="37264" y="37910"/>
                    <a:pt x="35511" y="35928"/>
                    <a:pt x="33377" y="34404"/>
                  </a:cubicBezTo>
                  <a:cubicBezTo>
                    <a:pt x="31091" y="32957"/>
                    <a:pt x="28348" y="32233"/>
                    <a:pt x="25148" y="3223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20" name="Freihandform 519"/>
            <p:cNvSpPr/>
            <p:nvPr userDrawn="1"/>
          </p:nvSpPr>
          <p:spPr>
            <a:xfrm>
              <a:off x="1717496" y="745981"/>
              <a:ext cx="7921" cy="9601"/>
            </a:xfrm>
            <a:custGeom>
              <a:avLst/>
              <a:gdLst/>
              <a:ahLst/>
              <a:cxnLst/>
              <a:rect l="l" t="t" r="r" b="b"/>
              <a:pathLst>
                <a:path w="7201" h="9601">
                  <a:moveTo>
                    <a:pt x="0" y="0"/>
                  </a:moveTo>
                  <a:lnTo>
                    <a:pt x="7201" y="0"/>
                  </a:lnTo>
                  <a:lnTo>
                    <a:pt x="7201" y="9601"/>
                  </a:lnTo>
                  <a:lnTo>
                    <a:pt x="0" y="9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9" name="Freihandform 518"/>
            <p:cNvSpPr/>
            <p:nvPr userDrawn="1"/>
          </p:nvSpPr>
          <p:spPr>
            <a:xfrm>
              <a:off x="2117546" y="745981"/>
              <a:ext cx="7921" cy="9601"/>
            </a:xfrm>
            <a:custGeom>
              <a:avLst/>
              <a:gdLst/>
              <a:ahLst/>
              <a:cxnLst/>
              <a:rect l="l" t="t" r="r" b="b"/>
              <a:pathLst>
                <a:path w="7201" h="9601">
                  <a:moveTo>
                    <a:pt x="0" y="0"/>
                  </a:moveTo>
                  <a:lnTo>
                    <a:pt x="7201" y="0"/>
                  </a:lnTo>
                  <a:lnTo>
                    <a:pt x="7201" y="9601"/>
                  </a:lnTo>
                  <a:lnTo>
                    <a:pt x="0" y="9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8" name="Freihandform 517"/>
            <p:cNvSpPr/>
            <p:nvPr userDrawn="1"/>
          </p:nvSpPr>
          <p:spPr>
            <a:xfrm>
              <a:off x="1072599" y="748267"/>
              <a:ext cx="64374" cy="82525"/>
            </a:xfrm>
            <a:custGeom>
              <a:avLst/>
              <a:gdLst/>
              <a:ahLst/>
              <a:cxnLst/>
              <a:rect l="l" t="t" r="r" b="b"/>
              <a:pathLst>
                <a:path w="58522" h="82525">
                  <a:moveTo>
                    <a:pt x="40234" y="0"/>
                  </a:moveTo>
                  <a:cubicBezTo>
                    <a:pt x="42825" y="0"/>
                    <a:pt x="45987" y="191"/>
                    <a:pt x="49721" y="572"/>
                  </a:cubicBezTo>
                  <a:cubicBezTo>
                    <a:pt x="53378" y="1029"/>
                    <a:pt x="56312" y="1829"/>
                    <a:pt x="58522" y="2972"/>
                  </a:cubicBezTo>
                  <a:lnTo>
                    <a:pt x="58065" y="10287"/>
                  </a:lnTo>
                  <a:cubicBezTo>
                    <a:pt x="55474" y="8915"/>
                    <a:pt x="52616" y="7963"/>
                    <a:pt x="49492" y="7430"/>
                  </a:cubicBezTo>
                  <a:cubicBezTo>
                    <a:pt x="46215" y="7049"/>
                    <a:pt x="43129" y="6858"/>
                    <a:pt x="40234" y="6858"/>
                  </a:cubicBezTo>
                  <a:cubicBezTo>
                    <a:pt x="29871" y="7010"/>
                    <a:pt x="21908" y="10249"/>
                    <a:pt x="16345" y="16574"/>
                  </a:cubicBezTo>
                  <a:cubicBezTo>
                    <a:pt x="10706" y="22898"/>
                    <a:pt x="7887" y="31128"/>
                    <a:pt x="7887" y="41262"/>
                  </a:cubicBezTo>
                  <a:cubicBezTo>
                    <a:pt x="7887" y="51473"/>
                    <a:pt x="10668" y="59703"/>
                    <a:pt x="16231" y="65951"/>
                  </a:cubicBezTo>
                  <a:cubicBezTo>
                    <a:pt x="21717" y="72352"/>
                    <a:pt x="29718" y="75590"/>
                    <a:pt x="40234" y="75667"/>
                  </a:cubicBezTo>
                  <a:cubicBezTo>
                    <a:pt x="42977" y="75667"/>
                    <a:pt x="46063" y="75400"/>
                    <a:pt x="49492" y="74867"/>
                  </a:cubicBezTo>
                  <a:cubicBezTo>
                    <a:pt x="52845" y="74409"/>
                    <a:pt x="55702" y="73533"/>
                    <a:pt x="58065" y="72238"/>
                  </a:cubicBezTo>
                  <a:lnTo>
                    <a:pt x="58522" y="79096"/>
                  </a:lnTo>
                  <a:cubicBezTo>
                    <a:pt x="56160" y="80315"/>
                    <a:pt x="53226" y="81191"/>
                    <a:pt x="49721" y="81725"/>
                  </a:cubicBezTo>
                  <a:cubicBezTo>
                    <a:pt x="46139" y="82258"/>
                    <a:pt x="42977" y="82525"/>
                    <a:pt x="40234" y="82525"/>
                  </a:cubicBezTo>
                  <a:cubicBezTo>
                    <a:pt x="27585" y="82372"/>
                    <a:pt x="17755" y="78562"/>
                    <a:pt x="10744" y="71095"/>
                  </a:cubicBezTo>
                  <a:cubicBezTo>
                    <a:pt x="3582" y="63703"/>
                    <a:pt x="0" y="53759"/>
                    <a:pt x="0" y="41262"/>
                  </a:cubicBezTo>
                  <a:cubicBezTo>
                    <a:pt x="76" y="28918"/>
                    <a:pt x="3696" y="18974"/>
                    <a:pt x="10859" y="11430"/>
                  </a:cubicBezTo>
                  <a:cubicBezTo>
                    <a:pt x="17945" y="3962"/>
                    <a:pt x="27737" y="152"/>
                    <a:pt x="4023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7" name="Freihandform 516"/>
            <p:cNvSpPr/>
            <p:nvPr userDrawn="1"/>
          </p:nvSpPr>
          <p:spPr>
            <a:xfrm>
              <a:off x="1993267" y="748267"/>
              <a:ext cx="48909" cy="82525"/>
            </a:xfrm>
            <a:custGeom>
              <a:avLst/>
              <a:gdLst/>
              <a:ahLst/>
              <a:cxnLst/>
              <a:rect l="l" t="t" r="r" b="b"/>
              <a:pathLst>
                <a:path w="44463" h="82525">
                  <a:moveTo>
                    <a:pt x="25261" y="0"/>
                  </a:moveTo>
                  <a:cubicBezTo>
                    <a:pt x="27318" y="0"/>
                    <a:pt x="29757" y="152"/>
                    <a:pt x="32576" y="457"/>
                  </a:cubicBezTo>
                  <a:cubicBezTo>
                    <a:pt x="35395" y="914"/>
                    <a:pt x="38177" y="1638"/>
                    <a:pt x="40920" y="2629"/>
                  </a:cubicBezTo>
                  <a:lnTo>
                    <a:pt x="39663" y="9830"/>
                  </a:lnTo>
                  <a:cubicBezTo>
                    <a:pt x="35776" y="7849"/>
                    <a:pt x="30938" y="6858"/>
                    <a:pt x="25146" y="6858"/>
                  </a:cubicBezTo>
                  <a:cubicBezTo>
                    <a:pt x="23089" y="6858"/>
                    <a:pt x="21070" y="7049"/>
                    <a:pt x="19089" y="7430"/>
                  </a:cubicBezTo>
                  <a:cubicBezTo>
                    <a:pt x="17107" y="7887"/>
                    <a:pt x="15240" y="8687"/>
                    <a:pt x="13488" y="9830"/>
                  </a:cubicBezTo>
                  <a:cubicBezTo>
                    <a:pt x="11888" y="10820"/>
                    <a:pt x="10554" y="12192"/>
                    <a:pt x="9487" y="13945"/>
                  </a:cubicBezTo>
                  <a:cubicBezTo>
                    <a:pt x="8421" y="15773"/>
                    <a:pt x="7887" y="17983"/>
                    <a:pt x="7887" y="20574"/>
                  </a:cubicBezTo>
                  <a:cubicBezTo>
                    <a:pt x="7887" y="22479"/>
                    <a:pt x="8421" y="24232"/>
                    <a:pt x="9487" y="25832"/>
                  </a:cubicBezTo>
                  <a:cubicBezTo>
                    <a:pt x="10554" y="27432"/>
                    <a:pt x="11926" y="28842"/>
                    <a:pt x="13602" y="30061"/>
                  </a:cubicBezTo>
                  <a:cubicBezTo>
                    <a:pt x="15355" y="31356"/>
                    <a:pt x="17336" y="32576"/>
                    <a:pt x="19546" y="33719"/>
                  </a:cubicBezTo>
                  <a:cubicBezTo>
                    <a:pt x="21679" y="34938"/>
                    <a:pt x="23889" y="36195"/>
                    <a:pt x="26175" y="37490"/>
                  </a:cubicBezTo>
                  <a:cubicBezTo>
                    <a:pt x="30976" y="39776"/>
                    <a:pt x="35167" y="42672"/>
                    <a:pt x="38748" y="46177"/>
                  </a:cubicBezTo>
                  <a:cubicBezTo>
                    <a:pt x="40501" y="47854"/>
                    <a:pt x="41910" y="49835"/>
                    <a:pt x="42977" y="52121"/>
                  </a:cubicBezTo>
                  <a:cubicBezTo>
                    <a:pt x="43968" y="54407"/>
                    <a:pt x="44463" y="57036"/>
                    <a:pt x="44463" y="60008"/>
                  </a:cubicBezTo>
                  <a:cubicBezTo>
                    <a:pt x="44311" y="67932"/>
                    <a:pt x="41529" y="73685"/>
                    <a:pt x="36119" y="77267"/>
                  </a:cubicBezTo>
                  <a:cubicBezTo>
                    <a:pt x="30785" y="80772"/>
                    <a:pt x="24842" y="82525"/>
                    <a:pt x="18288" y="82525"/>
                  </a:cubicBezTo>
                  <a:cubicBezTo>
                    <a:pt x="10516" y="82362"/>
                    <a:pt x="4496" y="81142"/>
                    <a:pt x="229" y="78867"/>
                  </a:cubicBezTo>
                  <a:lnTo>
                    <a:pt x="1029" y="70980"/>
                  </a:lnTo>
                  <a:cubicBezTo>
                    <a:pt x="5525" y="74105"/>
                    <a:pt x="11392" y="75667"/>
                    <a:pt x="18631" y="75667"/>
                  </a:cubicBezTo>
                  <a:cubicBezTo>
                    <a:pt x="23737" y="75667"/>
                    <a:pt x="28004" y="74333"/>
                    <a:pt x="31433" y="71666"/>
                  </a:cubicBezTo>
                  <a:cubicBezTo>
                    <a:pt x="34786" y="68999"/>
                    <a:pt x="36500" y="64884"/>
                    <a:pt x="36576" y="59322"/>
                  </a:cubicBezTo>
                  <a:cubicBezTo>
                    <a:pt x="36500" y="55436"/>
                    <a:pt x="34595" y="52159"/>
                    <a:pt x="30861" y="49492"/>
                  </a:cubicBezTo>
                  <a:cubicBezTo>
                    <a:pt x="29185" y="48120"/>
                    <a:pt x="27242" y="46825"/>
                    <a:pt x="25032" y="45606"/>
                  </a:cubicBezTo>
                  <a:cubicBezTo>
                    <a:pt x="22822" y="44387"/>
                    <a:pt x="20574" y="43167"/>
                    <a:pt x="18288" y="41948"/>
                  </a:cubicBezTo>
                  <a:cubicBezTo>
                    <a:pt x="16002" y="40653"/>
                    <a:pt x="13793" y="39281"/>
                    <a:pt x="11659" y="37833"/>
                  </a:cubicBezTo>
                  <a:cubicBezTo>
                    <a:pt x="9449" y="36462"/>
                    <a:pt x="7468" y="34938"/>
                    <a:pt x="5716" y="33261"/>
                  </a:cubicBezTo>
                  <a:cubicBezTo>
                    <a:pt x="1982" y="29985"/>
                    <a:pt x="77" y="25832"/>
                    <a:pt x="0" y="20803"/>
                  </a:cubicBezTo>
                  <a:cubicBezTo>
                    <a:pt x="77" y="14326"/>
                    <a:pt x="2553" y="9220"/>
                    <a:pt x="7430" y="5486"/>
                  </a:cubicBezTo>
                  <a:cubicBezTo>
                    <a:pt x="12154" y="1905"/>
                    <a:pt x="18098" y="76"/>
                    <a:pt x="25261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6" name="Freihandform 515"/>
            <p:cNvSpPr/>
            <p:nvPr userDrawn="1"/>
          </p:nvSpPr>
          <p:spPr>
            <a:xfrm>
              <a:off x="1147228" y="769755"/>
              <a:ext cx="59848" cy="61037"/>
            </a:xfrm>
            <a:custGeom>
              <a:avLst/>
              <a:gdLst/>
              <a:ahLst/>
              <a:cxnLst/>
              <a:rect l="l" t="t" r="r" b="b"/>
              <a:pathLst>
                <a:path w="54407" h="61037">
                  <a:moveTo>
                    <a:pt x="27203" y="0"/>
                  </a:moveTo>
                  <a:cubicBezTo>
                    <a:pt x="36652" y="153"/>
                    <a:pt x="43586" y="3239"/>
                    <a:pt x="48006" y="9259"/>
                  </a:cubicBezTo>
                  <a:cubicBezTo>
                    <a:pt x="52273" y="15126"/>
                    <a:pt x="54407" y="22213"/>
                    <a:pt x="54407" y="30519"/>
                  </a:cubicBezTo>
                  <a:cubicBezTo>
                    <a:pt x="54407" y="38672"/>
                    <a:pt x="52273" y="45720"/>
                    <a:pt x="48006" y="51664"/>
                  </a:cubicBezTo>
                  <a:cubicBezTo>
                    <a:pt x="43586" y="57760"/>
                    <a:pt x="36652" y="60884"/>
                    <a:pt x="27203" y="61037"/>
                  </a:cubicBezTo>
                  <a:cubicBezTo>
                    <a:pt x="17907" y="60884"/>
                    <a:pt x="11049" y="57760"/>
                    <a:pt x="6629" y="51664"/>
                  </a:cubicBezTo>
                  <a:cubicBezTo>
                    <a:pt x="2210" y="45720"/>
                    <a:pt x="0" y="38672"/>
                    <a:pt x="0" y="30519"/>
                  </a:cubicBezTo>
                  <a:cubicBezTo>
                    <a:pt x="0" y="22213"/>
                    <a:pt x="2210" y="15126"/>
                    <a:pt x="6629" y="9259"/>
                  </a:cubicBezTo>
                  <a:cubicBezTo>
                    <a:pt x="11049" y="3239"/>
                    <a:pt x="17907" y="153"/>
                    <a:pt x="27203" y="0"/>
                  </a:cubicBezTo>
                  <a:close/>
                  <a:moveTo>
                    <a:pt x="27203" y="6173"/>
                  </a:moveTo>
                  <a:cubicBezTo>
                    <a:pt x="20879" y="6249"/>
                    <a:pt x="16116" y="8573"/>
                    <a:pt x="12916" y="13145"/>
                  </a:cubicBezTo>
                  <a:cubicBezTo>
                    <a:pt x="9563" y="17793"/>
                    <a:pt x="7887" y="23584"/>
                    <a:pt x="7887" y="30519"/>
                  </a:cubicBezTo>
                  <a:cubicBezTo>
                    <a:pt x="7887" y="37453"/>
                    <a:pt x="9563" y="43168"/>
                    <a:pt x="12916" y="47664"/>
                  </a:cubicBezTo>
                  <a:cubicBezTo>
                    <a:pt x="16116" y="52388"/>
                    <a:pt x="20879" y="54788"/>
                    <a:pt x="27203" y="54864"/>
                  </a:cubicBezTo>
                  <a:cubicBezTo>
                    <a:pt x="33528" y="54788"/>
                    <a:pt x="38367" y="52388"/>
                    <a:pt x="41720" y="47664"/>
                  </a:cubicBezTo>
                  <a:cubicBezTo>
                    <a:pt x="44920" y="43168"/>
                    <a:pt x="46520" y="37453"/>
                    <a:pt x="46520" y="30519"/>
                  </a:cubicBezTo>
                  <a:cubicBezTo>
                    <a:pt x="46520" y="23584"/>
                    <a:pt x="44920" y="17793"/>
                    <a:pt x="41720" y="13145"/>
                  </a:cubicBezTo>
                  <a:cubicBezTo>
                    <a:pt x="38367" y="8573"/>
                    <a:pt x="33528" y="6249"/>
                    <a:pt x="27203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5" name="Freihandform 514"/>
            <p:cNvSpPr/>
            <p:nvPr userDrawn="1"/>
          </p:nvSpPr>
          <p:spPr>
            <a:xfrm>
              <a:off x="1225516" y="769755"/>
              <a:ext cx="50543" cy="59665"/>
            </a:xfrm>
            <a:custGeom>
              <a:avLst/>
              <a:gdLst/>
              <a:ahLst/>
              <a:cxnLst/>
              <a:rect l="l" t="t" r="r" b="b"/>
              <a:pathLst>
                <a:path w="45948" h="59665">
                  <a:moveTo>
                    <a:pt x="26060" y="0"/>
                  </a:moveTo>
                  <a:cubicBezTo>
                    <a:pt x="33223" y="77"/>
                    <a:pt x="38366" y="2210"/>
                    <a:pt x="41490" y="6401"/>
                  </a:cubicBezTo>
                  <a:cubicBezTo>
                    <a:pt x="44462" y="10516"/>
                    <a:pt x="45948" y="15850"/>
                    <a:pt x="45948" y="22403"/>
                  </a:cubicBezTo>
                  <a:lnTo>
                    <a:pt x="45948" y="59665"/>
                  </a:lnTo>
                  <a:lnTo>
                    <a:pt x="38747" y="59665"/>
                  </a:lnTo>
                  <a:lnTo>
                    <a:pt x="38747" y="24232"/>
                  </a:lnTo>
                  <a:cubicBezTo>
                    <a:pt x="38747" y="18669"/>
                    <a:pt x="37719" y="14250"/>
                    <a:pt x="35661" y="10973"/>
                  </a:cubicBezTo>
                  <a:cubicBezTo>
                    <a:pt x="33451" y="7849"/>
                    <a:pt x="29870" y="6249"/>
                    <a:pt x="24917" y="6173"/>
                  </a:cubicBezTo>
                  <a:cubicBezTo>
                    <a:pt x="18516" y="6325"/>
                    <a:pt x="14020" y="8611"/>
                    <a:pt x="11430" y="13031"/>
                  </a:cubicBezTo>
                  <a:cubicBezTo>
                    <a:pt x="10058" y="15088"/>
                    <a:pt x="9106" y="17336"/>
                    <a:pt x="8572" y="19774"/>
                  </a:cubicBezTo>
                  <a:cubicBezTo>
                    <a:pt x="7963" y="22289"/>
                    <a:pt x="7658" y="24842"/>
                    <a:pt x="7658" y="27432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5088"/>
                  </a:lnTo>
                  <a:cubicBezTo>
                    <a:pt x="457" y="10592"/>
                    <a:pt x="304" y="6020"/>
                    <a:pt x="0" y="1372"/>
                  </a:cubicBezTo>
                  <a:lnTo>
                    <a:pt x="6972" y="1372"/>
                  </a:lnTo>
                  <a:lnTo>
                    <a:pt x="6972" y="11773"/>
                  </a:lnTo>
                  <a:lnTo>
                    <a:pt x="7201" y="11773"/>
                  </a:lnTo>
                  <a:cubicBezTo>
                    <a:pt x="7886" y="10402"/>
                    <a:pt x="8686" y="9030"/>
                    <a:pt x="9601" y="7659"/>
                  </a:cubicBezTo>
                  <a:cubicBezTo>
                    <a:pt x="10515" y="6287"/>
                    <a:pt x="11658" y="5030"/>
                    <a:pt x="13030" y="3887"/>
                  </a:cubicBezTo>
                  <a:cubicBezTo>
                    <a:pt x="14478" y="2667"/>
                    <a:pt x="16268" y="1715"/>
                    <a:pt x="18402" y="1029"/>
                  </a:cubicBezTo>
                  <a:cubicBezTo>
                    <a:pt x="20535" y="343"/>
                    <a:pt x="23088" y="0"/>
                    <a:pt x="2606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4" name="Freihandform 513"/>
            <p:cNvSpPr/>
            <p:nvPr userDrawn="1"/>
          </p:nvSpPr>
          <p:spPr>
            <a:xfrm>
              <a:off x="1335835" y="769755"/>
              <a:ext cx="52558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1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5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3" name="Freihandform 512"/>
            <p:cNvSpPr/>
            <p:nvPr userDrawn="1"/>
          </p:nvSpPr>
          <p:spPr>
            <a:xfrm>
              <a:off x="1474900" y="769755"/>
              <a:ext cx="52558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2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5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2" name="Freihandform 511"/>
            <p:cNvSpPr/>
            <p:nvPr userDrawn="1"/>
          </p:nvSpPr>
          <p:spPr>
            <a:xfrm>
              <a:off x="1546482" y="769755"/>
              <a:ext cx="30175" cy="59665"/>
            </a:xfrm>
            <a:custGeom>
              <a:avLst/>
              <a:gdLst/>
              <a:ahLst/>
              <a:cxnLst/>
              <a:rect l="l" t="t" r="r" b="b"/>
              <a:pathLst>
                <a:path w="27432" h="59665">
                  <a:moveTo>
                    <a:pt x="22402" y="0"/>
                  </a:moveTo>
                  <a:cubicBezTo>
                    <a:pt x="24307" y="77"/>
                    <a:pt x="25984" y="305"/>
                    <a:pt x="27432" y="686"/>
                  </a:cubicBezTo>
                  <a:lnTo>
                    <a:pt x="27432" y="8230"/>
                  </a:lnTo>
                  <a:cubicBezTo>
                    <a:pt x="25831" y="7773"/>
                    <a:pt x="24079" y="7544"/>
                    <a:pt x="22174" y="7544"/>
                  </a:cubicBezTo>
                  <a:cubicBezTo>
                    <a:pt x="19354" y="7620"/>
                    <a:pt x="17030" y="8306"/>
                    <a:pt x="15201" y="9602"/>
                  </a:cubicBezTo>
                  <a:cubicBezTo>
                    <a:pt x="13373" y="10973"/>
                    <a:pt x="11887" y="12840"/>
                    <a:pt x="10744" y="15202"/>
                  </a:cubicBezTo>
                  <a:cubicBezTo>
                    <a:pt x="9677" y="17488"/>
                    <a:pt x="8915" y="19965"/>
                    <a:pt x="8458" y="22632"/>
                  </a:cubicBezTo>
                  <a:cubicBezTo>
                    <a:pt x="7924" y="25451"/>
                    <a:pt x="7658" y="28194"/>
                    <a:pt x="7658" y="30861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4402"/>
                  </a:lnTo>
                  <a:cubicBezTo>
                    <a:pt x="457" y="8992"/>
                    <a:pt x="304" y="4649"/>
                    <a:pt x="0" y="1372"/>
                  </a:cubicBezTo>
                  <a:lnTo>
                    <a:pt x="7200" y="1372"/>
                  </a:lnTo>
                  <a:lnTo>
                    <a:pt x="7200" y="12573"/>
                  </a:lnTo>
                  <a:lnTo>
                    <a:pt x="7429" y="12573"/>
                  </a:lnTo>
                  <a:cubicBezTo>
                    <a:pt x="8801" y="9144"/>
                    <a:pt x="10744" y="6211"/>
                    <a:pt x="13258" y="3772"/>
                  </a:cubicBezTo>
                  <a:cubicBezTo>
                    <a:pt x="15697" y="1334"/>
                    <a:pt x="18745" y="77"/>
                    <a:pt x="22402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1" name="Freihandform 510"/>
            <p:cNvSpPr/>
            <p:nvPr userDrawn="1"/>
          </p:nvSpPr>
          <p:spPr>
            <a:xfrm>
              <a:off x="1589212" y="769751"/>
              <a:ext cx="49552" cy="61040"/>
            </a:xfrm>
            <a:custGeom>
              <a:avLst/>
              <a:gdLst/>
              <a:ahLst/>
              <a:cxnLst/>
              <a:rect l="l" t="t" r="r" b="b"/>
              <a:pathLst>
                <a:path w="45047" h="61040">
                  <a:moveTo>
                    <a:pt x="24016" y="3"/>
                  </a:moveTo>
                  <a:cubicBezTo>
                    <a:pt x="37808" y="-149"/>
                    <a:pt x="44628" y="7090"/>
                    <a:pt x="44476" y="21720"/>
                  </a:cubicBezTo>
                  <a:lnTo>
                    <a:pt x="44476" y="47438"/>
                  </a:lnTo>
                  <a:cubicBezTo>
                    <a:pt x="44400" y="51858"/>
                    <a:pt x="44590" y="55934"/>
                    <a:pt x="45047" y="59668"/>
                  </a:cubicBezTo>
                  <a:lnTo>
                    <a:pt x="37961" y="59668"/>
                  </a:lnTo>
                  <a:lnTo>
                    <a:pt x="37961" y="50295"/>
                  </a:lnTo>
                  <a:lnTo>
                    <a:pt x="37732" y="50295"/>
                  </a:lnTo>
                  <a:cubicBezTo>
                    <a:pt x="36056" y="53724"/>
                    <a:pt x="33503" y="56353"/>
                    <a:pt x="30074" y="58182"/>
                  </a:cubicBezTo>
                  <a:cubicBezTo>
                    <a:pt x="26645" y="60011"/>
                    <a:pt x="23026" y="60963"/>
                    <a:pt x="19216" y="61040"/>
                  </a:cubicBezTo>
                  <a:cubicBezTo>
                    <a:pt x="15177" y="60963"/>
                    <a:pt x="11900" y="60316"/>
                    <a:pt x="9386" y="59097"/>
                  </a:cubicBezTo>
                  <a:cubicBezTo>
                    <a:pt x="6795" y="57954"/>
                    <a:pt x="4814" y="56506"/>
                    <a:pt x="3442" y="54753"/>
                  </a:cubicBezTo>
                  <a:cubicBezTo>
                    <a:pt x="1004" y="50943"/>
                    <a:pt x="-139" y="47552"/>
                    <a:pt x="13" y="44580"/>
                  </a:cubicBezTo>
                  <a:cubicBezTo>
                    <a:pt x="13" y="39704"/>
                    <a:pt x="1194" y="35856"/>
                    <a:pt x="3556" y="33036"/>
                  </a:cubicBezTo>
                  <a:cubicBezTo>
                    <a:pt x="5842" y="30217"/>
                    <a:pt x="8776" y="28197"/>
                    <a:pt x="12357" y="26978"/>
                  </a:cubicBezTo>
                  <a:cubicBezTo>
                    <a:pt x="15939" y="25683"/>
                    <a:pt x="19825" y="24845"/>
                    <a:pt x="24016" y="24464"/>
                  </a:cubicBezTo>
                  <a:cubicBezTo>
                    <a:pt x="28131" y="24235"/>
                    <a:pt x="32093" y="24121"/>
                    <a:pt x="35903" y="24121"/>
                  </a:cubicBezTo>
                  <a:lnTo>
                    <a:pt x="37275" y="24121"/>
                  </a:lnTo>
                  <a:lnTo>
                    <a:pt x="37275" y="21149"/>
                  </a:lnTo>
                  <a:cubicBezTo>
                    <a:pt x="37503" y="11167"/>
                    <a:pt x="33084" y="6176"/>
                    <a:pt x="24016" y="6176"/>
                  </a:cubicBezTo>
                  <a:cubicBezTo>
                    <a:pt x="17996" y="6099"/>
                    <a:pt x="12281" y="7700"/>
                    <a:pt x="6871" y="10976"/>
                  </a:cubicBezTo>
                  <a:lnTo>
                    <a:pt x="6871" y="4118"/>
                  </a:lnTo>
                  <a:cubicBezTo>
                    <a:pt x="12281" y="1532"/>
                    <a:pt x="17996" y="161"/>
                    <a:pt x="24016" y="3"/>
                  </a:cubicBezTo>
                  <a:close/>
                  <a:moveTo>
                    <a:pt x="35218" y="30293"/>
                  </a:moveTo>
                  <a:cubicBezTo>
                    <a:pt x="32093" y="30293"/>
                    <a:pt x="28969" y="30369"/>
                    <a:pt x="25845" y="30522"/>
                  </a:cubicBezTo>
                  <a:cubicBezTo>
                    <a:pt x="22568" y="30826"/>
                    <a:pt x="19597" y="31474"/>
                    <a:pt x="16929" y="32465"/>
                  </a:cubicBezTo>
                  <a:cubicBezTo>
                    <a:pt x="14263" y="33379"/>
                    <a:pt x="12129" y="34789"/>
                    <a:pt x="10529" y="36694"/>
                  </a:cubicBezTo>
                  <a:cubicBezTo>
                    <a:pt x="8776" y="38599"/>
                    <a:pt x="7900" y="41151"/>
                    <a:pt x="7900" y="44352"/>
                  </a:cubicBezTo>
                  <a:cubicBezTo>
                    <a:pt x="7900" y="48086"/>
                    <a:pt x="9119" y="50753"/>
                    <a:pt x="11557" y="52353"/>
                  </a:cubicBezTo>
                  <a:cubicBezTo>
                    <a:pt x="13843" y="54029"/>
                    <a:pt x="16663" y="54867"/>
                    <a:pt x="20016" y="54867"/>
                  </a:cubicBezTo>
                  <a:cubicBezTo>
                    <a:pt x="24207" y="54867"/>
                    <a:pt x="27521" y="54029"/>
                    <a:pt x="29960" y="52353"/>
                  </a:cubicBezTo>
                  <a:cubicBezTo>
                    <a:pt x="32322" y="50753"/>
                    <a:pt x="34036" y="48848"/>
                    <a:pt x="35103" y="46638"/>
                  </a:cubicBezTo>
                  <a:cubicBezTo>
                    <a:pt x="36246" y="44276"/>
                    <a:pt x="36894" y="41952"/>
                    <a:pt x="37046" y="39666"/>
                  </a:cubicBezTo>
                  <a:cubicBezTo>
                    <a:pt x="37199" y="37303"/>
                    <a:pt x="37275" y="35360"/>
                    <a:pt x="37275" y="33836"/>
                  </a:cubicBezTo>
                  <a:lnTo>
                    <a:pt x="37275" y="30293"/>
                  </a:lnTo>
                  <a:lnTo>
                    <a:pt x="35218" y="30293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10" name="Freihandform 509"/>
            <p:cNvSpPr/>
            <p:nvPr userDrawn="1"/>
          </p:nvSpPr>
          <p:spPr>
            <a:xfrm>
              <a:off x="1748777" y="769755"/>
              <a:ext cx="59848" cy="61037"/>
            </a:xfrm>
            <a:custGeom>
              <a:avLst/>
              <a:gdLst/>
              <a:ahLst/>
              <a:cxnLst/>
              <a:rect l="l" t="t" r="r" b="b"/>
              <a:pathLst>
                <a:path w="54407" h="61037">
                  <a:moveTo>
                    <a:pt x="27203" y="0"/>
                  </a:moveTo>
                  <a:cubicBezTo>
                    <a:pt x="36652" y="153"/>
                    <a:pt x="43586" y="3239"/>
                    <a:pt x="48006" y="9259"/>
                  </a:cubicBezTo>
                  <a:cubicBezTo>
                    <a:pt x="52273" y="15126"/>
                    <a:pt x="54407" y="22213"/>
                    <a:pt x="54407" y="30519"/>
                  </a:cubicBezTo>
                  <a:cubicBezTo>
                    <a:pt x="54407" y="38672"/>
                    <a:pt x="52273" y="45720"/>
                    <a:pt x="48006" y="51664"/>
                  </a:cubicBezTo>
                  <a:cubicBezTo>
                    <a:pt x="43586" y="57760"/>
                    <a:pt x="36652" y="60884"/>
                    <a:pt x="27203" y="61037"/>
                  </a:cubicBezTo>
                  <a:cubicBezTo>
                    <a:pt x="17907" y="60884"/>
                    <a:pt x="11049" y="57760"/>
                    <a:pt x="6629" y="51664"/>
                  </a:cubicBezTo>
                  <a:cubicBezTo>
                    <a:pt x="2210" y="45720"/>
                    <a:pt x="0" y="38672"/>
                    <a:pt x="0" y="30519"/>
                  </a:cubicBezTo>
                  <a:cubicBezTo>
                    <a:pt x="0" y="22213"/>
                    <a:pt x="2210" y="15126"/>
                    <a:pt x="6629" y="9259"/>
                  </a:cubicBezTo>
                  <a:cubicBezTo>
                    <a:pt x="11049" y="3239"/>
                    <a:pt x="17907" y="153"/>
                    <a:pt x="27203" y="0"/>
                  </a:cubicBezTo>
                  <a:close/>
                  <a:moveTo>
                    <a:pt x="27203" y="6173"/>
                  </a:moveTo>
                  <a:cubicBezTo>
                    <a:pt x="20879" y="6249"/>
                    <a:pt x="16116" y="8573"/>
                    <a:pt x="12916" y="13145"/>
                  </a:cubicBezTo>
                  <a:cubicBezTo>
                    <a:pt x="9563" y="17793"/>
                    <a:pt x="7887" y="23584"/>
                    <a:pt x="7887" y="30519"/>
                  </a:cubicBezTo>
                  <a:cubicBezTo>
                    <a:pt x="7887" y="37453"/>
                    <a:pt x="9563" y="43168"/>
                    <a:pt x="12916" y="47664"/>
                  </a:cubicBezTo>
                  <a:cubicBezTo>
                    <a:pt x="16116" y="52388"/>
                    <a:pt x="20879" y="54788"/>
                    <a:pt x="27203" y="54864"/>
                  </a:cubicBezTo>
                  <a:cubicBezTo>
                    <a:pt x="33528" y="54788"/>
                    <a:pt x="38367" y="52388"/>
                    <a:pt x="41720" y="47664"/>
                  </a:cubicBezTo>
                  <a:cubicBezTo>
                    <a:pt x="44920" y="43168"/>
                    <a:pt x="46520" y="37453"/>
                    <a:pt x="46520" y="30519"/>
                  </a:cubicBezTo>
                  <a:cubicBezTo>
                    <a:pt x="46520" y="23584"/>
                    <a:pt x="44920" y="17793"/>
                    <a:pt x="41720" y="13145"/>
                  </a:cubicBezTo>
                  <a:cubicBezTo>
                    <a:pt x="38367" y="8573"/>
                    <a:pt x="33528" y="6249"/>
                    <a:pt x="27203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9" name="Freihandform 508"/>
            <p:cNvSpPr/>
            <p:nvPr userDrawn="1"/>
          </p:nvSpPr>
          <p:spPr>
            <a:xfrm>
              <a:off x="1821781" y="769755"/>
              <a:ext cx="50543" cy="59665"/>
            </a:xfrm>
            <a:custGeom>
              <a:avLst/>
              <a:gdLst/>
              <a:ahLst/>
              <a:cxnLst/>
              <a:rect l="l" t="t" r="r" b="b"/>
              <a:pathLst>
                <a:path w="45948" h="59665">
                  <a:moveTo>
                    <a:pt x="26060" y="0"/>
                  </a:moveTo>
                  <a:cubicBezTo>
                    <a:pt x="33223" y="77"/>
                    <a:pt x="38366" y="2210"/>
                    <a:pt x="41490" y="6401"/>
                  </a:cubicBezTo>
                  <a:cubicBezTo>
                    <a:pt x="44462" y="10516"/>
                    <a:pt x="45948" y="15850"/>
                    <a:pt x="45948" y="22403"/>
                  </a:cubicBezTo>
                  <a:lnTo>
                    <a:pt x="45948" y="59665"/>
                  </a:lnTo>
                  <a:lnTo>
                    <a:pt x="38747" y="59665"/>
                  </a:lnTo>
                  <a:lnTo>
                    <a:pt x="38747" y="24232"/>
                  </a:lnTo>
                  <a:cubicBezTo>
                    <a:pt x="38747" y="18669"/>
                    <a:pt x="37719" y="14250"/>
                    <a:pt x="35661" y="10973"/>
                  </a:cubicBezTo>
                  <a:cubicBezTo>
                    <a:pt x="33451" y="7849"/>
                    <a:pt x="29870" y="6249"/>
                    <a:pt x="24917" y="6173"/>
                  </a:cubicBezTo>
                  <a:cubicBezTo>
                    <a:pt x="18516" y="6325"/>
                    <a:pt x="14020" y="8611"/>
                    <a:pt x="11430" y="13031"/>
                  </a:cubicBezTo>
                  <a:cubicBezTo>
                    <a:pt x="10058" y="15088"/>
                    <a:pt x="9105" y="17336"/>
                    <a:pt x="8572" y="19774"/>
                  </a:cubicBezTo>
                  <a:cubicBezTo>
                    <a:pt x="7962" y="22289"/>
                    <a:pt x="7658" y="24842"/>
                    <a:pt x="7658" y="27432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5088"/>
                  </a:lnTo>
                  <a:cubicBezTo>
                    <a:pt x="457" y="10592"/>
                    <a:pt x="304" y="6020"/>
                    <a:pt x="0" y="1372"/>
                  </a:cubicBezTo>
                  <a:lnTo>
                    <a:pt x="6972" y="1372"/>
                  </a:lnTo>
                  <a:lnTo>
                    <a:pt x="6972" y="11773"/>
                  </a:lnTo>
                  <a:lnTo>
                    <a:pt x="7200" y="11773"/>
                  </a:lnTo>
                  <a:cubicBezTo>
                    <a:pt x="7886" y="10402"/>
                    <a:pt x="8686" y="9030"/>
                    <a:pt x="9601" y="7659"/>
                  </a:cubicBezTo>
                  <a:cubicBezTo>
                    <a:pt x="10515" y="6287"/>
                    <a:pt x="11658" y="5030"/>
                    <a:pt x="13030" y="3887"/>
                  </a:cubicBezTo>
                  <a:cubicBezTo>
                    <a:pt x="14478" y="2667"/>
                    <a:pt x="16268" y="1715"/>
                    <a:pt x="18402" y="1029"/>
                  </a:cubicBezTo>
                  <a:cubicBezTo>
                    <a:pt x="20535" y="343"/>
                    <a:pt x="23088" y="0"/>
                    <a:pt x="2606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8" name="Freihandform 507"/>
            <p:cNvSpPr/>
            <p:nvPr userDrawn="1"/>
          </p:nvSpPr>
          <p:spPr>
            <a:xfrm>
              <a:off x="1892095" y="769755"/>
              <a:ext cx="52558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1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5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7" name="Freihandform 506"/>
            <p:cNvSpPr/>
            <p:nvPr userDrawn="1"/>
          </p:nvSpPr>
          <p:spPr>
            <a:xfrm>
              <a:off x="2267380" y="769755"/>
              <a:ext cx="52558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5" y="52578"/>
                    <a:pt x="20767" y="54788"/>
                    <a:pt x="27092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7" y="50521"/>
                  </a:cubicBezTo>
                  <a:lnTo>
                    <a:pt x="43437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6"/>
                  </a:cubicBezTo>
                  <a:cubicBezTo>
                    <a:pt x="1946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6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9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6" name="Freihandform 505"/>
            <p:cNvSpPr/>
            <p:nvPr userDrawn="1"/>
          </p:nvSpPr>
          <p:spPr>
            <a:xfrm>
              <a:off x="2335152" y="769755"/>
              <a:ext cx="30175" cy="59665"/>
            </a:xfrm>
            <a:custGeom>
              <a:avLst/>
              <a:gdLst/>
              <a:ahLst/>
              <a:cxnLst/>
              <a:rect l="l" t="t" r="r" b="b"/>
              <a:pathLst>
                <a:path w="27432" h="59665">
                  <a:moveTo>
                    <a:pt x="22403" y="0"/>
                  </a:moveTo>
                  <a:cubicBezTo>
                    <a:pt x="24308" y="77"/>
                    <a:pt x="25984" y="305"/>
                    <a:pt x="27432" y="686"/>
                  </a:cubicBezTo>
                  <a:lnTo>
                    <a:pt x="27432" y="8230"/>
                  </a:lnTo>
                  <a:cubicBezTo>
                    <a:pt x="25832" y="7773"/>
                    <a:pt x="24079" y="7544"/>
                    <a:pt x="22174" y="7544"/>
                  </a:cubicBezTo>
                  <a:cubicBezTo>
                    <a:pt x="19354" y="7620"/>
                    <a:pt x="17030" y="8306"/>
                    <a:pt x="15202" y="9602"/>
                  </a:cubicBezTo>
                  <a:cubicBezTo>
                    <a:pt x="13373" y="10973"/>
                    <a:pt x="11887" y="12840"/>
                    <a:pt x="10744" y="15202"/>
                  </a:cubicBezTo>
                  <a:cubicBezTo>
                    <a:pt x="9677" y="17488"/>
                    <a:pt x="8915" y="19965"/>
                    <a:pt x="8458" y="22632"/>
                  </a:cubicBezTo>
                  <a:cubicBezTo>
                    <a:pt x="7924" y="25451"/>
                    <a:pt x="7658" y="28194"/>
                    <a:pt x="7658" y="30861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4402"/>
                  </a:lnTo>
                  <a:cubicBezTo>
                    <a:pt x="457" y="8992"/>
                    <a:pt x="304" y="4649"/>
                    <a:pt x="0" y="1372"/>
                  </a:cubicBezTo>
                  <a:lnTo>
                    <a:pt x="7201" y="1372"/>
                  </a:lnTo>
                  <a:lnTo>
                    <a:pt x="7201" y="12573"/>
                  </a:lnTo>
                  <a:lnTo>
                    <a:pt x="7429" y="12573"/>
                  </a:lnTo>
                  <a:cubicBezTo>
                    <a:pt x="8801" y="9144"/>
                    <a:pt x="10744" y="6211"/>
                    <a:pt x="13258" y="3772"/>
                  </a:cubicBezTo>
                  <a:cubicBezTo>
                    <a:pt x="15697" y="1334"/>
                    <a:pt x="18745" y="77"/>
                    <a:pt x="22403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5" name="Freihandform 504"/>
            <p:cNvSpPr/>
            <p:nvPr userDrawn="1"/>
          </p:nvSpPr>
          <p:spPr>
            <a:xfrm>
              <a:off x="2377882" y="769751"/>
              <a:ext cx="49552" cy="61040"/>
            </a:xfrm>
            <a:custGeom>
              <a:avLst/>
              <a:gdLst/>
              <a:ahLst/>
              <a:cxnLst/>
              <a:rect l="l" t="t" r="r" b="b"/>
              <a:pathLst>
                <a:path w="45047" h="61040">
                  <a:moveTo>
                    <a:pt x="24016" y="3"/>
                  </a:moveTo>
                  <a:cubicBezTo>
                    <a:pt x="37808" y="-149"/>
                    <a:pt x="44628" y="7090"/>
                    <a:pt x="44476" y="21720"/>
                  </a:cubicBezTo>
                  <a:lnTo>
                    <a:pt x="44476" y="47438"/>
                  </a:lnTo>
                  <a:cubicBezTo>
                    <a:pt x="44400" y="51858"/>
                    <a:pt x="44590" y="55934"/>
                    <a:pt x="45047" y="59668"/>
                  </a:cubicBezTo>
                  <a:lnTo>
                    <a:pt x="37961" y="59668"/>
                  </a:lnTo>
                  <a:lnTo>
                    <a:pt x="37961" y="50295"/>
                  </a:lnTo>
                  <a:lnTo>
                    <a:pt x="37732" y="50295"/>
                  </a:lnTo>
                  <a:cubicBezTo>
                    <a:pt x="36056" y="53724"/>
                    <a:pt x="33503" y="56353"/>
                    <a:pt x="30074" y="58182"/>
                  </a:cubicBezTo>
                  <a:cubicBezTo>
                    <a:pt x="26645" y="60011"/>
                    <a:pt x="23026" y="60963"/>
                    <a:pt x="19216" y="61040"/>
                  </a:cubicBezTo>
                  <a:cubicBezTo>
                    <a:pt x="15177" y="60963"/>
                    <a:pt x="11900" y="60316"/>
                    <a:pt x="9386" y="59097"/>
                  </a:cubicBezTo>
                  <a:cubicBezTo>
                    <a:pt x="6795" y="57954"/>
                    <a:pt x="4814" y="56506"/>
                    <a:pt x="3442" y="54753"/>
                  </a:cubicBezTo>
                  <a:cubicBezTo>
                    <a:pt x="1004" y="50943"/>
                    <a:pt x="-139" y="47552"/>
                    <a:pt x="13" y="44580"/>
                  </a:cubicBezTo>
                  <a:cubicBezTo>
                    <a:pt x="13" y="39704"/>
                    <a:pt x="1194" y="35856"/>
                    <a:pt x="3556" y="33036"/>
                  </a:cubicBezTo>
                  <a:cubicBezTo>
                    <a:pt x="5843" y="30217"/>
                    <a:pt x="8776" y="28197"/>
                    <a:pt x="12358" y="26978"/>
                  </a:cubicBezTo>
                  <a:cubicBezTo>
                    <a:pt x="15939" y="25683"/>
                    <a:pt x="19825" y="24845"/>
                    <a:pt x="24016" y="24464"/>
                  </a:cubicBezTo>
                  <a:cubicBezTo>
                    <a:pt x="28131" y="24235"/>
                    <a:pt x="32093" y="24121"/>
                    <a:pt x="35903" y="24121"/>
                  </a:cubicBezTo>
                  <a:lnTo>
                    <a:pt x="37275" y="24121"/>
                  </a:lnTo>
                  <a:lnTo>
                    <a:pt x="37275" y="21149"/>
                  </a:lnTo>
                  <a:cubicBezTo>
                    <a:pt x="37504" y="11167"/>
                    <a:pt x="33084" y="6176"/>
                    <a:pt x="24016" y="6176"/>
                  </a:cubicBezTo>
                  <a:cubicBezTo>
                    <a:pt x="17996" y="6099"/>
                    <a:pt x="12281" y="7700"/>
                    <a:pt x="6871" y="10976"/>
                  </a:cubicBezTo>
                  <a:lnTo>
                    <a:pt x="6871" y="4118"/>
                  </a:lnTo>
                  <a:cubicBezTo>
                    <a:pt x="12281" y="1532"/>
                    <a:pt x="17996" y="161"/>
                    <a:pt x="24016" y="3"/>
                  </a:cubicBezTo>
                  <a:close/>
                  <a:moveTo>
                    <a:pt x="35218" y="30293"/>
                  </a:moveTo>
                  <a:cubicBezTo>
                    <a:pt x="32093" y="30293"/>
                    <a:pt x="28969" y="30369"/>
                    <a:pt x="25845" y="30522"/>
                  </a:cubicBezTo>
                  <a:cubicBezTo>
                    <a:pt x="22568" y="30826"/>
                    <a:pt x="19597" y="31474"/>
                    <a:pt x="16930" y="32465"/>
                  </a:cubicBezTo>
                  <a:cubicBezTo>
                    <a:pt x="14263" y="33379"/>
                    <a:pt x="12129" y="34789"/>
                    <a:pt x="10529" y="36694"/>
                  </a:cubicBezTo>
                  <a:cubicBezTo>
                    <a:pt x="8776" y="38599"/>
                    <a:pt x="7900" y="41151"/>
                    <a:pt x="7900" y="44352"/>
                  </a:cubicBezTo>
                  <a:cubicBezTo>
                    <a:pt x="7900" y="48086"/>
                    <a:pt x="9119" y="50753"/>
                    <a:pt x="11558" y="52353"/>
                  </a:cubicBezTo>
                  <a:cubicBezTo>
                    <a:pt x="13843" y="54029"/>
                    <a:pt x="16663" y="54867"/>
                    <a:pt x="20016" y="54867"/>
                  </a:cubicBezTo>
                  <a:cubicBezTo>
                    <a:pt x="24207" y="54867"/>
                    <a:pt x="27521" y="54029"/>
                    <a:pt x="29960" y="52353"/>
                  </a:cubicBezTo>
                  <a:cubicBezTo>
                    <a:pt x="32322" y="50753"/>
                    <a:pt x="34036" y="48848"/>
                    <a:pt x="35103" y="46638"/>
                  </a:cubicBezTo>
                  <a:cubicBezTo>
                    <a:pt x="36246" y="44276"/>
                    <a:pt x="36894" y="41952"/>
                    <a:pt x="37046" y="39666"/>
                  </a:cubicBezTo>
                  <a:cubicBezTo>
                    <a:pt x="37199" y="37303"/>
                    <a:pt x="37275" y="35360"/>
                    <a:pt x="37275" y="33836"/>
                  </a:cubicBezTo>
                  <a:lnTo>
                    <a:pt x="37275" y="30293"/>
                  </a:lnTo>
                  <a:lnTo>
                    <a:pt x="35218" y="30293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4" name="Freihandform 503"/>
            <p:cNvSpPr/>
            <p:nvPr userDrawn="1"/>
          </p:nvSpPr>
          <p:spPr>
            <a:xfrm>
              <a:off x="1655067" y="771127"/>
              <a:ext cx="47777" cy="58293"/>
            </a:xfrm>
            <a:custGeom>
              <a:avLst/>
              <a:gdLst/>
              <a:ahLst/>
              <a:cxnLst/>
              <a:rect l="l" t="t" r="r" b="b"/>
              <a:pathLst>
                <a:path w="43434" h="58293">
                  <a:moveTo>
                    <a:pt x="1371" y="0"/>
                  </a:moveTo>
                  <a:lnTo>
                    <a:pt x="43434" y="0"/>
                  </a:lnTo>
                  <a:lnTo>
                    <a:pt x="43434" y="6172"/>
                  </a:lnTo>
                  <a:lnTo>
                    <a:pt x="8344" y="52121"/>
                  </a:lnTo>
                  <a:lnTo>
                    <a:pt x="43434" y="52121"/>
                  </a:lnTo>
                  <a:lnTo>
                    <a:pt x="43434" y="58293"/>
                  </a:lnTo>
                  <a:lnTo>
                    <a:pt x="0" y="58293"/>
                  </a:lnTo>
                  <a:lnTo>
                    <a:pt x="0" y="52235"/>
                  </a:lnTo>
                  <a:lnTo>
                    <a:pt x="35090" y="6172"/>
                  </a:lnTo>
                  <a:lnTo>
                    <a:pt x="1371" y="6172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3" name="Freihandform 502"/>
            <p:cNvSpPr/>
            <p:nvPr userDrawn="1"/>
          </p:nvSpPr>
          <p:spPr>
            <a:xfrm>
              <a:off x="1717496" y="771127"/>
              <a:ext cx="7921" cy="58293"/>
            </a:xfrm>
            <a:custGeom>
              <a:avLst/>
              <a:gdLst/>
              <a:ahLst/>
              <a:cxnLst/>
              <a:rect l="l" t="t" r="r" b="b"/>
              <a:pathLst>
                <a:path w="7201" h="58293">
                  <a:moveTo>
                    <a:pt x="0" y="0"/>
                  </a:moveTo>
                  <a:lnTo>
                    <a:pt x="7201" y="0"/>
                  </a:lnTo>
                  <a:lnTo>
                    <a:pt x="7201" y="58293"/>
                  </a:lnTo>
                  <a:lnTo>
                    <a:pt x="0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2" name="Freihandform 501"/>
            <p:cNvSpPr/>
            <p:nvPr userDrawn="1"/>
          </p:nvSpPr>
          <p:spPr>
            <a:xfrm>
              <a:off x="2054130" y="771127"/>
              <a:ext cx="53561" cy="58293"/>
            </a:xfrm>
            <a:custGeom>
              <a:avLst/>
              <a:gdLst/>
              <a:ahLst/>
              <a:cxnLst/>
              <a:rect l="l" t="t" r="r" b="b"/>
              <a:pathLst>
                <a:path w="48692" h="58293">
                  <a:moveTo>
                    <a:pt x="0" y="0"/>
                  </a:moveTo>
                  <a:lnTo>
                    <a:pt x="7886" y="0"/>
                  </a:lnTo>
                  <a:lnTo>
                    <a:pt x="24003" y="50406"/>
                  </a:lnTo>
                  <a:lnTo>
                    <a:pt x="24231" y="50406"/>
                  </a:lnTo>
                  <a:lnTo>
                    <a:pt x="41148" y="0"/>
                  </a:lnTo>
                  <a:lnTo>
                    <a:pt x="48692" y="0"/>
                  </a:lnTo>
                  <a:lnTo>
                    <a:pt x="28232" y="58293"/>
                  </a:lnTo>
                  <a:lnTo>
                    <a:pt x="19774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1" name="Freihandform 500"/>
            <p:cNvSpPr/>
            <p:nvPr userDrawn="1"/>
          </p:nvSpPr>
          <p:spPr>
            <a:xfrm>
              <a:off x="2117546" y="771127"/>
              <a:ext cx="7921" cy="58293"/>
            </a:xfrm>
            <a:custGeom>
              <a:avLst/>
              <a:gdLst/>
              <a:ahLst/>
              <a:cxnLst/>
              <a:rect l="l" t="t" r="r" b="b"/>
              <a:pathLst>
                <a:path w="7201" h="58293">
                  <a:moveTo>
                    <a:pt x="0" y="0"/>
                  </a:moveTo>
                  <a:lnTo>
                    <a:pt x="7201" y="0"/>
                  </a:lnTo>
                  <a:lnTo>
                    <a:pt x="7201" y="58293"/>
                  </a:lnTo>
                  <a:lnTo>
                    <a:pt x="0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500" name="Freihandform 499"/>
            <p:cNvSpPr/>
            <p:nvPr userDrawn="1"/>
          </p:nvSpPr>
          <p:spPr>
            <a:xfrm>
              <a:off x="2144652" y="771127"/>
              <a:ext cx="47777" cy="58293"/>
            </a:xfrm>
            <a:custGeom>
              <a:avLst/>
              <a:gdLst/>
              <a:ahLst/>
              <a:cxnLst/>
              <a:rect l="l" t="t" r="r" b="b"/>
              <a:pathLst>
                <a:path w="43434" h="58293">
                  <a:moveTo>
                    <a:pt x="1371" y="0"/>
                  </a:moveTo>
                  <a:lnTo>
                    <a:pt x="43434" y="0"/>
                  </a:lnTo>
                  <a:lnTo>
                    <a:pt x="43434" y="6172"/>
                  </a:lnTo>
                  <a:lnTo>
                    <a:pt x="8344" y="52121"/>
                  </a:lnTo>
                  <a:lnTo>
                    <a:pt x="43434" y="52121"/>
                  </a:lnTo>
                  <a:lnTo>
                    <a:pt x="43434" y="58293"/>
                  </a:lnTo>
                  <a:lnTo>
                    <a:pt x="0" y="58293"/>
                  </a:lnTo>
                  <a:lnTo>
                    <a:pt x="0" y="52235"/>
                  </a:lnTo>
                  <a:lnTo>
                    <a:pt x="35090" y="6172"/>
                  </a:lnTo>
                  <a:lnTo>
                    <a:pt x="1371" y="6172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9" name="Freihandform 498"/>
            <p:cNvSpPr/>
            <p:nvPr userDrawn="1"/>
          </p:nvSpPr>
          <p:spPr>
            <a:xfrm>
              <a:off x="2201802" y="771127"/>
              <a:ext cx="47777" cy="58293"/>
            </a:xfrm>
            <a:custGeom>
              <a:avLst/>
              <a:gdLst/>
              <a:ahLst/>
              <a:cxnLst/>
              <a:rect l="l" t="t" r="r" b="b"/>
              <a:pathLst>
                <a:path w="43434" h="58293">
                  <a:moveTo>
                    <a:pt x="1371" y="0"/>
                  </a:moveTo>
                  <a:lnTo>
                    <a:pt x="43434" y="0"/>
                  </a:lnTo>
                  <a:lnTo>
                    <a:pt x="43434" y="6172"/>
                  </a:lnTo>
                  <a:lnTo>
                    <a:pt x="8344" y="52121"/>
                  </a:lnTo>
                  <a:lnTo>
                    <a:pt x="43434" y="52121"/>
                  </a:lnTo>
                  <a:lnTo>
                    <a:pt x="43434" y="58293"/>
                  </a:lnTo>
                  <a:lnTo>
                    <a:pt x="0" y="58293"/>
                  </a:lnTo>
                  <a:lnTo>
                    <a:pt x="0" y="52235"/>
                  </a:lnTo>
                  <a:lnTo>
                    <a:pt x="35090" y="6172"/>
                  </a:lnTo>
                  <a:lnTo>
                    <a:pt x="1371" y="6172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8" name="Freihandform 497"/>
            <p:cNvSpPr/>
            <p:nvPr userDrawn="1"/>
          </p:nvSpPr>
          <p:spPr>
            <a:xfrm>
              <a:off x="1292105" y="894723"/>
              <a:ext cx="37342" cy="87097"/>
            </a:xfrm>
            <a:custGeom>
              <a:avLst/>
              <a:gdLst/>
              <a:ahLst/>
              <a:cxnLst/>
              <a:rect l="l" t="t" r="r" b="b"/>
              <a:pathLst>
                <a:path w="33947" h="87097">
                  <a:moveTo>
                    <a:pt x="27203" y="0"/>
                  </a:moveTo>
                  <a:cubicBezTo>
                    <a:pt x="28422" y="0"/>
                    <a:pt x="29680" y="39"/>
                    <a:pt x="30975" y="115"/>
                  </a:cubicBezTo>
                  <a:cubicBezTo>
                    <a:pt x="32271" y="343"/>
                    <a:pt x="33261" y="686"/>
                    <a:pt x="33947" y="1143"/>
                  </a:cubicBezTo>
                  <a:lnTo>
                    <a:pt x="33490" y="7316"/>
                  </a:lnTo>
                  <a:cubicBezTo>
                    <a:pt x="31889" y="6554"/>
                    <a:pt x="29984" y="6173"/>
                    <a:pt x="27775" y="6173"/>
                  </a:cubicBezTo>
                  <a:cubicBezTo>
                    <a:pt x="25412" y="6173"/>
                    <a:pt x="23622" y="6706"/>
                    <a:pt x="22403" y="7773"/>
                  </a:cubicBezTo>
                  <a:cubicBezTo>
                    <a:pt x="21107" y="8992"/>
                    <a:pt x="20231" y="10478"/>
                    <a:pt x="19774" y="12231"/>
                  </a:cubicBezTo>
                  <a:cubicBezTo>
                    <a:pt x="19316" y="13983"/>
                    <a:pt x="19088" y="15850"/>
                    <a:pt x="19088" y="17831"/>
                  </a:cubicBezTo>
                  <a:cubicBezTo>
                    <a:pt x="19012" y="19889"/>
                    <a:pt x="18974" y="21870"/>
                    <a:pt x="18974" y="23775"/>
                  </a:cubicBezTo>
                  <a:lnTo>
                    <a:pt x="18974" y="28804"/>
                  </a:lnTo>
                  <a:lnTo>
                    <a:pt x="32118" y="28804"/>
                  </a:lnTo>
                  <a:lnTo>
                    <a:pt x="32118" y="34976"/>
                  </a:lnTo>
                  <a:lnTo>
                    <a:pt x="18974" y="34976"/>
                  </a:lnTo>
                  <a:lnTo>
                    <a:pt x="18974" y="87097"/>
                  </a:lnTo>
                  <a:lnTo>
                    <a:pt x="11773" y="87097"/>
                  </a:lnTo>
                  <a:lnTo>
                    <a:pt x="11773" y="34976"/>
                  </a:lnTo>
                  <a:lnTo>
                    <a:pt x="0" y="34976"/>
                  </a:lnTo>
                  <a:lnTo>
                    <a:pt x="0" y="28804"/>
                  </a:lnTo>
                  <a:lnTo>
                    <a:pt x="11773" y="28804"/>
                  </a:lnTo>
                  <a:lnTo>
                    <a:pt x="11773" y="24575"/>
                  </a:lnTo>
                  <a:cubicBezTo>
                    <a:pt x="11773" y="21451"/>
                    <a:pt x="11925" y="18403"/>
                    <a:pt x="12230" y="15431"/>
                  </a:cubicBezTo>
                  <a:cubicBezTo>
                    <a:pt x="12382" y="12535"/>
                    <a:pt x="12954" y="9945"/>
                    <a:pt x="13944" y="7659"/>
                  </a:cubicBezTo>
                  <a:cubicBezTo>
                    <a:pt x="14935" y="5296"/>
                    <a:pt x="16497" y="3429"/>
                    <a:pt x="18631" y="2058"/>
                  </a:cubicBezTo>
                  <a:cubicBezTo>
                    <a:pt x="20688" y="686"/>
                    <a:pt x="23546" y="0"/>
                    <a:pt x="27203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7" name="Freihandform 496"/>
            <p:cNvSpPr/>
            <p:nvPr userDrawn="1"/>
          </p:nvSpPr>
          <p:spPr>
            <a:xfrm>
              <a:off x="1403334" y="896094"/>
              <a:ext cx="54569" cy="87098"/>
            </a:xfrm>
            <a:custGeom>
              <a:avLst/>
              <a:gdLst/>
              <a:ahLst/>
              <a:cxnLst/>
              <a:rect l="l" t="t" r="r" b="b"/>
              <a:pathLst>
                <a:path w="49608" h="87098">
                  <a:moveTo>
                    <a:pt x="42407" y="0"/>
                  </a:moveTo>
                  <a:lnTo>
                    <a:pt x="49608" y="0"/>
                  </a:lnTo>
                  <a:lnTo>
                    <a:pt x="49608" y="85725"/>
                  </a:lnTo>
                  <a:lnTo>
                    <a:pt x="42407" y="85725"/>
                  </a:lnTo>
                  <a:lnTo>
                    <a:pt x="42407" y="76467"/>
                  </a:lnTo>
                  <a:lnTo>
                    <a:pt x="42178" y="76467"/>
                  </a:lnTo>
                  <a:cubicBezTo>
                    <a:pt x="38368" y="83630"/>
                    <a:pt x="32311" y="87173"/>
                    <a:pt x="24005" y="87097"/>
                  </a:cubicBezTo>
                  <a:cubicBezTo>
                    <a:pt x="16004" y="86944"/>
                    <a:pt x="10022" y="84011"/>
                    <a:pt x="6060" y="78295"/>
                  </a:cubicBezTo>
                  <a:cubicBezTo>
                    <a:pt x="2021" y="72581"/>
                    <a:pt x="2" y="65342"/>
                    <a:pt x="2" y="56579"/>
                  </a:cubicBezTo>
                  <a:cubicBezTo>
                    <a:pt x="-74" y="47511"/>
                    <a:pt x="1792" y="40196"/>
                    <a:pt x="5602" y="34633"/>
                  </a:cubicBezTo>
                  <a:cubicBezTo>
                    <a:pt x="9412" y="28994"/>
                    <a:pt x="15547" y="26137"/>
                    <a:pt x="24005" y="26060"/>
                  </a:cubicBezTo>
                  <a:cubicBezTo>
                    <a:pt x="26900" y="26060"/>
                    <a:pt x="29415" y="26480"/>
                    <a:pt x="31549" y="27318"/>
                  </a:cubicBezTo>
                  <a:cubicBezTo>
                    <a:pt x="33758" y="28156"/>
                    <a:pt x="35587" y="29223"/>
                    <a:pt x="37035" y="30518"/>
                  </a:cubicBezTo>
                  <a:cubicBezTo>
                    <a:pt x="40007" y="33185"/>
                    <a:pt x="41721" y="35433"/>
                    <a:pt x="42178" y="37262"/>
                  </a:cubicBezTo>
                  <a:lnTo>
                    <a:pt x="42407" y="37262"/>
                  </a:lnTo>
                  <a:lnTo>
                    <a:pt x="42407" y="0"/>
                  </a:lnTo>
                  <a:close/>
                  <a:moveTo>
                    <a:pt x="25148" y="32233"/>
                  </a:moveTo>
                  <a:cubicBezTo>
                    <a:pt x="21719" y="32233"/>
                    <a:pt x="18937" y="32957"/>
                    <a:pt x="16804" y="34404"/>
                  </a:cubicBezTo>
                  <a:cubicBezTo>
                    <a:pt x="14594" y="35776"/>
                    <a:pt x="12803" y="37681"/>
                    <a:pt x="11432" y="40119"/>
                  </a:cubicBezTo>
                  <a:cubicBezTo>
                    <a:pt x="10213" y="42405"/>
                    <a:pt x="9298" y="44996"/>
                    <a:pt x="8689" y="47892"/>
                  </a:cubicBezTo>
                  <a:cubicBezTo>
                    <a:pt x="8155" y="50787"/>
                    <a:pt x="7888" y="53683"/>
                    <a:pt x="7888" y="56579"/>
                  </a:cubicBezTo>
                  <a:cubicBezTo>
                    <a:pt x="7888" y="59322"/>
                    <a:pt x="8155" y="62103"/>
                    <a:pt x="8689" y="64922"/>
                  </a:cubicBezTo>
                  <a:cubicBezTo>
                    <a:pt x="9298" y="67818"/>
                    <a:pt x="10213" y="70485"/>
                    <a:pt x="11432" y="72923"/>
                  </a:cubicBezTo>
                  <a:cubicBezTo>
                    <a:pt x="12803" y="75209"/>
                    <a:pt x="14594" y="77076"/>
                    <a:pt x="16804" y="78524"/>
                  </a:cubicBezTo>
                  <a:cubicBezTo>
                    <a:pt x="18937" y="80124"/>
                    <a:pt x="21719" y="80924"/>
                    <a:pt x="25148" y="80924"/>
                  </a:cubicBezTo>
                  <a:cubicBezTo>
                    <a:pt x="28348" y="80924"/>
                    <a:pt x="31091" y="80124"/>
                    <a:pt x="33377" y="78524"/>
                  </a:cubicBezTo>
                  <a:cubicBezTo>
                    <a:pt x="35511" y="77076"/>
                    <a:pt x="37264" y="75133"/>
                    <a:pt x="38635" y="72695"/>
                  </a:cubicBezTo>
                  <a:cubicBezTo>
                    <a:pt x="41226" y="67513"/>
                    <a:pt x="42483" y="62141"/>
                    <a:pt x="42407" y="56579"/>
                  </a:cubicBezTo>
                  <a:cubicBezTo>
                    <a:pt x="42407" y="53835"/>
                    <a:pt x="42140" y="51016"/>
                    <a:pt x="41607" y="48120"/>
                  </a:cubicBezTo>
                  <a:cubicBezTo>
                    <a:pt x="40997" y="45377"/>
                    <a:pt x="40007" y="42786"/>
                    <a:pt x="38635" y="40348"/>
                  </a:cubicBezTo>
                  <a:cubicBezTo>
                    <a:pt x="37264" y="37910"/>
                    <a:pt x="35511" y="35928"/>
                    <a:pt x="33377" y="34404"/>
                  </a:cubicBezTo>
                  <a:cubicBezTo>
                    <a:pt x="31091" y="32957"/>
                    <a:pt x="28348" y="32233"/>
                    <a:pt x="25148" y="3223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6" name="Freihandform 495"/>
            <p:cNvSpPr/>
            <p:nvPr userDrawn="1"/>
          </p:nvSpPr>
          <p:spPr>
            <a:xfrm>
              <a:off x="1715591" y="898381"/>
              <a:ext cx="7921" cy="9601"/>
            </a:xfrm>
            <a:custGeom>
              <a:avLst/>
              <a:gdLst/>
              <a:ahLst/>
              <a:cxnLst/>
              <a:rect l="l" t="t" r="r" b="b"/>
              <a:pathLst>
                <a:path w="7201" h="9601">
                  <a:moveTo>
                    <a:pt x="0" y="0"/>
                  </a:moveTo>
                  <a:lnTo>
                    <a:pt x="7201" y="0"/>
                  </a:lnTo>
                  <a:lnTo>
                    <a:pt x="7201" y="9601"/>
                  </a:lnTo>
                  <a:lnTo>
                    <a:pt x="0" y="9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5" name="Freihandform 494"/>
            <p:cNvSpPr/>
            <p:nvPr userDrawn="1"/>
          </p:nvSpPr>
          <p:spPr>
            <a:xfrm>
              <a:off x="2043251" y="898381"/>
              <a:ext cx="7921" cy="9601"/>
            </a:xfrm>
            <a:custGeom>
              <a:avLst/>
              <a:gdLst/>
              <a:ahLst/>
              <a:cxnLst/>
              <a:rect l="l" t="t" r="r" b="b"/>
              <a:pathLst>
                <a:path w="7201" h="9601">
                  <a:moveTo>
                    <a:pt x="0" y="0"/>
                  </a:moveTo>
                  <a:lnTo>
                    <a:pt x="7201" y="0"/>
                  </a:lnTo>
                  <a:lnTo>
                    <a:pt x="7201" y="9601"/>
                  </a:lnTo>
                  <a:lnTo>
                    <a:pt x="0" y="96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4" name="Freihandform 493"/>
            <p:cNvSpPr/>
            <p:nvPr userDrawn="1"/>
          </p:nvSpPr>
          <p:spPr>
            <a:xfrm>
              <a:off x="1072599" y="900667"/>
              <a:ext cx="64374" cy="82525"/>
            </a:xfrm>
            <a:custGeom>
              <a:avLst/>
              <a:gdLst/>
              <a:ahLst/>
              <a:cxnLst/>
              <a:rect l="l" t="t" r="r" b="b"/>
              <a:pathLst>
                <a:path w="58522" h="82525">
                  <a:moveTo>
                    <a:pt x="40234" y="0"/>
                  </a:moveTo>
                  <a:cubicBezTo>
                    <a:pt x="42825" y="0"/>
                    <a:pt x="45987" y="191"/>
                    <a:pt x="49721" y="572"/>
                  </a:cubicBezTo>
                  <a:cubicBezTo>
                    <a:pt x="53378" y="1029"/>
                    <a:pt x="56312" y="1829"/>
                    <a:pt x="58522" y="2972"/>
                  </a:cubicBezTo>
                  <a:lnTo>
                    <a:pt x="58065" y="10287"/>
                  </a:lnTo>
                  <a:cubicBezTo>
                    <a:pt x="55474" y="8915"/>
                    <a:pt x="52616" y="7963"/>
                    <a:pt x="49492" y="7430"/>
                  </a:cubicBezTo>
                  <a:cubicBezTo>
                    <a:pt x="46215" y="7049"/>
                    <a:pt x="43129" y="6858"/>
                    <a:pt x="40234" y="6858"/>
                  </a:cubicBezTo>
                  <a:cubicBezTo>
                    <a:pt x="29871" y="7010"/>
                    <a:pt x="21908" y="10249"/>
                    <a:pt x="16345" y="16574"/>
                  </a:cubicBezTo>
                  <a:cubicBezTo>
                    <a:pt x="10706" y="22898"/>
                    <a:pt x="7887" y="31128"/>
                    <a:pt x="7887" y="41262"/>
                  </a:cubicBezTo>
                  <a:cubicBezTo>
                    <a:pt x="7887" y="51473"/>
                    <a:pt x="10668" y="59703"/>
                    <a:pt x="16231" y="65951"/>
                  </a:cubicBezTo>
                  <a:cubicBezTo>
                    <a:pt x="21717" y="72352"/>
                    <a:pt x="29718" y="75590"/>
                    <a:pt x="40234" y="75667"/>
                  </a:cubicBezTo>
                  <a:cubicBezTo>
                    <a:pt x="42977" y="75667"/>
                    <a:pt x="46063" y="75400"/>
                    <a:pt x="49492" y="74867"/>
                  </a:cubicBezTo>
                  <a:cubicBezTo>
                    <a:pt x="52845" y="74409"/>
                    <a:pt x="55702" y="73533"/>
                    <a:pt x="58065" y="72238"/>
                  </a:cubicBezTo>
                  <a:lnTo>
                    <a:pt x="58522" y="79096"/>
                  </a:lnTo>
                  <a:cubicBezTo>
                    <a:pt x="56160" y="80315"/>
                    <a:pt x="53226" y="81191"/>
                    <a:pt x="49721" y="81725"/>
                  </a:cubicBezTo>
                  <a:cubicBezTo>
                    <a:pt x="46139" y="82258"/>
                    <a:pt x="42977" y="82525"/>
                    <a:pt x="40234" y="82525"/>
                  </a:cubicBezTo>
                  <a:cubicBezTo>
                    <a:pt x="27585" y="82372"/>
                    <a:pt x="17755" y="78562"/>
                    <a:pt x="10744" y="71095"/>
                  </a:cubicBezTo>
                  <a:cubicBezTo>
                    <a:pt x="3582" y="63703"/>
                    <a:pt x="0" y="53759"/>
                    <a:pt x="0" y="41262"/>
                  </a:cubicBezTo>
                  <a:cubicBezTo>
                    <a:pt x="76" y="28918"/>
                    <a:pt x="3696" y="18974"/>
                    <a:pt x="10859" y="11430"/>
                  </a:cubicBezTo>
                  <a:cubicBezTo>
                    <a:pt x="17945" y="3962"/>
                    <a:pt x="27737" y="152"/>
                    <a:pt x="4023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3" name="Freihandform 492"/>
            <p:cNvSpPr/>
            <p:nvPr userDrawn="1"/>
          </p:nvSpPr>
          <p:spPr>
            <a:xfrm>
              <a:off x="1147228" y="922155"/>
              <a:ext cx="59848" cy="61037"/>
            </a:xfrm>
            <a:custGeom>
              <a:avLst/>
              <a:gdLst/>
              <a:ahLst/>
              <a:cxnLst/>
              <a:rect l="l" t="t" r="r" b="b"/>
              <a:pathLst>
                <a:path w="54407" h="61037">
                  <a:moveTo>
                    <a:pt x="27203" y="0"/>
                  </a:moveTo>
                  <a:cubicBezTo>
                    <a:pt x="36652" y="153"/>
                    <a:pt x="43586" y="3239"/>
                    <a:pt x="48006" y="9259"/>
                  </a:cubicBezTo>
                  <a:cubicBezTo>
                    <a:pt x="52273" y="15126"/>
                    <a:pt x="54407" y="22213"/>
                    <a:pt x="54407" y="30519"/>
                  </a:cubicBezTo>
                  <a:cubicBezTo>
                    <a:pt x="54407" y="38672"/>
                    <a:pt x="52273" y="45720"/>
                    <a:pt x="48006" y="51664"/>
                  </a:cubicBezTo>
                  <a:cubicBezTo>
                    <a:pt x="43586" y="57760"/>
                    <a:pt x="36652" y="60884"/>
                    <a:pt x="27203" y="61037"/>
                  </a:cubicBezTo>
                  <a:cubicBezTo>
                    <a:pt x="17907" y="60884"/>
                    <a:pt x="11049" y="57760"/>
                    <a:pt x="6629" y="51664"/>
                  </a:cubicBezTo>
                  <a:cubicBezTo>
                    <a:pt x="2210" y="45720"/>
                    <a:pt x="0" y="38672"/>
                    <a:pt x="0" y="30519"/>
                  </a:cubicBezTo>
                  <a:cubicBezTo>
                    <a:pt x="0" y="22213"/>
                    <a:pt x="2210" y="15126"/>
                    <a:pt x="6629" y="9259"/>
                  </a:cubicBezTo>
                  <a:cubicBezTo>
                    <a:pt x="11049" y="3239"/>
                    <a:pt x="17907" y="153"/>
                    <a:pt x="27203" y="0"/>
                  </a:cubicBezTo>
                  <a:close/>
                  <a:moveTo>
                    <a:pt x="27203" y="6173"/>
                  </a:moveTo>
                  <a:cubicBezTo>
                    <a:pt x="20879" y="6249"/>
                    <a:pt x="16116" y="8573"/>
                    <a:pt x="12916" y="13145"/>
                  </a:cubicBezTo>
                  <a:cubicBezTo>
                    <a:pt x="9563" y="17793"/>
                    <a:pt x="7887" y="23584"/>
                    <a:pt x="7887" y="30519"/>
                  </a:cubicBezTo>
                  <a:cubicBezTo>
                    <a:pt x="7887" y="37453"/>
                    <a:pt x="9563" y="43168"/>
                    <a:pt x="12916" y="47664"/>
                  </a:cubicBezTo>
                  <a:cubicBezTo>
                    <a:pt x="16116" y="52388"/>
                    <a:pt x="20879" y="54788"/>
                    <a:pt x="27203" y="54864"/>
                  </a:cubicBezTo>
                  <a:cubicBezTo>
                    <a:pt x="33528" y="54788"/>
                    <a:pt x="38367" y="52388"/>
                    <a:pt x="41720" y="47664"/>
                  </a:cubicBezTo>
                  <a:cubicBezTo>
                    <a:pt x="44920" y="43168"/>
                    <a:pt x="46520" y="37453"/>
                    <a:pt x="46520" y="30519"/>
                  </a:cubicBezTo>
                  <a:cubicBezTo>
                    <a:pt x="46520" y="23584"/>
                    <a:pt x="44920" y="17793"/>
                    <a:pt x="41720" y="13145"/>
                  </a:cubicBezTo>
                  <a:cubicBezTo>
                    <a:pt x="38367" y="8573"/>
                    <a:pt x="33528" y="6249"/>
                    <a:pt x="27203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2" name="Freihandform 491"/>
            <p:cNvSpPr/>
            <p:nvPr userDrawn="1"/>
          </p:nvSpPr>
          <p:spPr>
            <a:xfrm>
              <a:off x="1225516" y="922155"/>
              <a:ext cx="50543" cy="59665"/>
            </a:xfrm>
            <a:custGeom>
              <a:avLst/>
              <a:gdLst/>
              <a:ahLst/>
              <a:cxnLst/>
              <a:rect l="l" t="t" r="r" b="b"/>
              <a:pathLst>
                <a:path w="45948" h="59665">
                  <a:moveTo>
                    <a:pt x="26060" y="0"/>
                  </a:moveTo>
                  <a:cubicBezTo>
                    <a:pt x="33223" y="77"/>
                    <a:pt x="38366" y="2210"/>
                    <a:pt x="41490" y="6401"/>
                  </a:cubicBezTo>
                  <a:cubicBezTo>
                    <a:pt x="44462" y="10516"/>
                    <a:pt x="45948" y="15850"/>
                    <a:pt x="45948" y="22403"/>
                  </a:cubicBezTo>
                  <a:lnTo>
                    <a:pt x="45948" y="59665"/>
                  </a:lnTo>
                  <a:lnTo>
                    <a:pt x="38747" y="59665"/>
                  </a:lnTo>
                  <a:lnTo>
                    <a:pt x="38747" y="24232"/>
                  </a:lnTo>
                  <a:cubicBezTo>
                    <a:pt x="38747" y="18669"/>
                    <a:pt x="37719" y="14250"/>
                    <a:pt x="35661" y="10973"/>
                  </a:cubicBezTo>
                  <a:cubicBezTo>
                    <a:pt x="33451" y="7849"/>
                    <a:pt x="29870" y="6249"/>
                    <a:pt x="24917" y="6173"/>
                  </a:cubicBezTo>
                  <a:cubicBezTo>
                    <a:pt x="18516" y="6325"/>
                    <a:pt x="14020" y="8611"/>
                    <a:pt x="11430" y="13031"/>
                  </a:cubicBezTo>
                  <a:cubicBezTo>
                    <a:pt x="10058" y="15088"/>
                    <a:pt x="9106" y="17336"/>
                    <a:pt x="8572" y="19774"/>
                  </a:cubicBezTo>
                  <a:cubicBezTo>
                    <a:pt x="7963" y="22289"/>
                    <a:pt x="7658" y="24842"/>
                    <a:pt x="7658" y="27432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5088"/>
                  </a:lnTo>
                  <a:cubicBezTo>
                    <a:pt x="457" y="10592"/>
                    <a:pt x="304" y="6020"/>
                    <a:pt x="0" y="1372"/>
                  </a:cubicBezTo>
                  <a:lnTo>
                    <a:pt x="6972" y="1372"/>
                  </a:lnTo>
                  <a:lnTo>
                    <a:pt x="6972" y="11773"/>
                  </a:lnTo>
                  <a:lnTo>
                    <a:pt x="7201" y="11773"/>
                  </a:lnTo>
                  <a:cubicBezTo>
                    <a:pt x="7886" y="10402"/>
                    <a:pt x="8686" y="9030"/>
                    <a:pt x="9601" y="7659"/>
                  </a:cubicBezTo>
                  <a:cubicBezTo>
                    <a:pt x="10515" y="6287"/>
                    <a:pt x="11658" y="5030"/>
                    <a:pt x="13030" y="3887"/>
                  </a:cubicBezTo>
                  <a:cubicBezTo>
                    <a:pt x="14478" y="2667"/>
                    <a:pt x="16268" y="1715"/>
                    <a:pt x="18402" y="1029"/>
                  </a:cubicBezTo>
                  <a:cubicBezTo>
                    <a:pt x="20535" y="343"/>
                    <a:pt x="23088" y="0"/>
                    <a:pt x="2606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1" name="Freihandform 490"/>
            <p:cNvSpPr/>
            <p:nvPr userDrawn="1"/>
          </p:nvSpPr>
          <p:spPr>
            <a:xfrm>
              <a:off x="1335835" y="922155"/>
              <a:ext cx="52558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1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5"/>
                  </a:cubicBezTo>
                  <a:cubicBezTo>
                    <a:pt x="1945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90" name="Freihandform 489"/>
            <p:cNvSpPr/>
            <p:nvPr userDrawn="1"/>
          </p:nvSpPr>
          <p:spPr>
            <a:xfrm>
              <a:off x="1474900" y="922155"/>
              <a:ext cx="52558" cy="61037"/>
            </a:xfrm>
            <a:custGeom>
              <a:avLst/>
              <a:gdLst/>
              <a:ahLst/>
              <a:cxnLst/>
              <a:rect l="l" t="t" r="r" b="b"/>
              <a:pathLst>
                <a:path w="47780" h="61037">
                  <a:moveTo>
                    <a:pt x="24577" y="0"/>
                  </a:moveTo>
                  <a:cubicBezTo>
                    <a:pt x="32730" y="153"/>
                    <a:pt x="38674" y="3010"/>
                    <a:pt x="42408" y="8573"/>
                  </a:cubicBezTo>
                  <a:cubicBezTo>
                    <a:pt x="45989" y="14059"/>
                    <a:pt x="47780" y="20841"/>
                    <a:pt x="47780" y="28918"/>
                  </a:cubicBezTo>
                  <a:lnTo>
                    <a:pt x="47780" y="32576"/>
                  </a:lnTo>
                  <a:lnTo>
                    <a:pt x="7889" y="32576"/>
                  </a:lnTo>
                  <a:cubicBezTo>
                    <a:pt x="7889" y="38901"/>
                    <a:pt x="9527" y="44120"/>
                    <a:pt x="12804" y="48235"/>
                  </a:cubicBezTo>
                  <a:cubicBezTo>
                    <a:pt x="16004" y="52578"/>
                    <a:pt x="20767" y="54788"/>
                    <a:pt x="27092" y="54864"/>
                  </a:cubicBezTo>
                  <a:cubicBezTo>
                    <a:pt x="29911" y="54864"/>
                    <a:pt x="32883" y="54369"/>
                    <a:pt x="36007" y="53379"/>
                  </a:cubicBezTo>
                  <a:cubicBezTo>
                    <a:pt x="39131" y="52540"/>
                    <a:pt x="41608" y="51588"/>
                    <a:pt x="43436" y="50521"/>
                  </a:cubicBezTo>
                  <a:lnTo>
                    <a:pt x="43436" y="57836"/>
                  </a:lnTo>
                  <a:cubicBezTo>
                    <a:pt x="37950" y="59894"/>
                    <a:pt x="32311" y="60960"/>
                    <a:pt x="26520" y="61037"/>
                  </a:cubicBezTo>
                  <a:cubicBezTo>
                    <a:pt x="16995" y="60884"/>
                    <a:pt x="10175" y="57951"/>
                    <a:pt x="6060" y="52235"/>
                  </a:cubicBezTo>
                  <a:cubicBezTo>
                    <a:pt x="1945" y="46673"/>
                    <a:pt x="-74" y="39434"/>
                    <a:pt x="2" y="30519"/>
                  </a:cubicBezTo>
                  <a:cubicBezTo>
                    <a:pt x="79" y="21451"/>
                    <a:pt x="2365" y="14097"/>
                    <a:pt x="6860" y="8459"/>
                  </a:cubicBezTo>
                  <a:cubicBezTo>
                    <a:pt x="11204" y="2896"/>
                    <a:pt x="17109" y="77"/>
                    <a:pt x="24577" y="0"/>
                  </a:cubicBezTo>
                  <a:close/>
                  <a:moveTo>
                    <a:pt x="25034" y="6173"/>
                  </a:moveTo>
                  <a:cubicBezTo>
                    <a:pt x="19776" y="6325"/>
                    <a:pt x="15623" y="8459"/>
                    <a:pt x="12575" y="12573"/>
                  </a:cubicBezTo>
                  <a:cubicBezTo>
                    <a:pt x="9451" y="16688"/>
                    <a:pt x="7889" y="21298"/>
                    <a:pt x="7889" y="26404"/>
                  </a:cubicBezTo>
                  <a:lnTo>
                    <a:pt x="39893" y="26404"/>
                  </a:lnTo>
                  <a:cubicBezTo>
                    <a:pt x="39893" y="21070"/>
                    <a:pt x="38788" y="16422"/>
                    <a:pt x="36578" y="12459"/>
                  </a:cubicBezTo>
                  <a:cubicBezTo>
                    <a:pt x="34216" y="8421"/>
                    <a:pt x="30368" y="6325"/>
                    <a:pt x="25034" y="617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9" name="Freihandform 488"/>
            <p:cNvSpPr/>
            <p:nvPr userDrawn="1"/>
          </p:nvSpPr>
          <p:spPr>
            <a:xfrm>
              <a:off x="1546482" y="922155"/>
              <a:ext cx="30175" cy="59665"/>
            </a:xfrm>
            <a:custGeom>
              <a:avLst/>
              <a:gdLst/>
              <a:ahLst/>
              <a:cxnLst/>
              <a:rect l="l" t="t" r="r" b="b"/>
              <a:pathLst>
                <a:path w="27432" h="59665">
                  <a:moveTo>
                    <a:pt x="22402" y="0"/>
                  </a:moveTo>
                  <a:cubicBezTo>
                    <a:pt x="24307" y="77"/>
                    <a:pt x="25984" y="305"/>
                    <a:pt x="27432" y="686"/>
                  </a:cubicBezTo>
                  <a:lnTo>
                    <a:pt x="27432" y="8230"/>
                  </a:lnTo>
                  <a:cubicBezTo>
                    <a:pt x="25831" y="7773"/>
                    <a:pt x="24079" y="7544"/>
                    <a:pt x="22174" y="7544"/>
                  </a:cubicBezTo>
                  <a:cubicBezTo>
                    <a:pt x="19354" y="7620"/>
                    <a:pt x="17030" y="8306"/>
                    <a:pt x="15201" y="9602"/>
                  </a:cubicBezTo>
                  <a:cubicBezTo>
                    <a:pt x="13373" y="10973"/>
                    <a:pt x="11887" y="12840"/>
                    <a:pt x="10744" y="15202"/>
                  </a:cubicBezTo>
                  <a:cubicBezTo>
                    <a:pt x="9677" y="17488"/>
                    <a:pt x="8915" y="19965"/>
                    <a:pt x="8458" y="22632"/>
                  </a:cubicBezTo>
                  <a:cubicBezTo>
                    <a:pt x="7924" y="25451"/>
                    <a:pt x="7658" y="28194"/>
                    <a:pt x="7658" y="30861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4402"/>
                  </a:lnTo>
                  <a:cubicBezTo>
                    <a:pt x="457" y="8992"/>
                    <a:pt x="304" y="4649"/>
                    <a:pt x="0" y="1372"/>
                  </a:cubicBezTo>
                  <a:lnTo>
                    <a:pt x="7200" y="1372"/>
                  </a:lnTo>
                  <a:lnTo>
                    <a:pt x="7200" y="12573"/>
                  </a:lnTo>
                  <a:lnTo>
                    <a:pt x="7429" y="12573"/>
                  </a:lnTo>
                  <a:cubicBezTo>
                    <a:pt x="8801" y="9144"/>
                    <a:pt x="10744" y="6211"/>
                    <a:pt x="13258" y="3772"/>
                  </a:cubicBezTo>
                  <a:cubicBezTo>
                    <a:pt x="15697" y="1334"/>
                    <a:pt x="18745" y="77"/>
                    <a:pt x="22402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8" name="Freihandform 487"/>
            <p:cNvSpPr/>
            <p:nvPr userDrawn="1"/>
          </p:nvSpPr>
          <p:spPr>
            <a:xfrm>
              <a:off x="1587307" y="922151"/>
              <a:ext cx="49552" cy="61040"/>
            </a:xfrm>
            <a:custGeom>
              <a:avLst/>
              <a:gdLst/>
              <a:ahLst/>
              <a:cxnLst/>
              <a:rect l="l" t="t" r="r" b="b"/>
              <a:pathLst>
                <a:path w="45047" h="61040">
                  <a:moveTo>
                    <a:pt x="24016" y="3"/>
                  </a:moveTo>
                  <a:cubicBezTo>
                    <a:pt x="37808" y="-149"/>
                    <a:pt x="44628" y="7090"/>
                    <a:pt x="44476" y="21720"/>
                  </a:cubicBezTo>
                  <a:lnTo>
                    <a:pt x="44476" y="47438"/>
                  </a:lnTo>
                  <a:cubicBezTo>
                    <a:pt x="44400" y="51858"/>
                    <a:pt x="44590" y="55934"/>
                    <a:pt x="45047" y="59668"/>
                  </a:cubicBezTo>
                  <a:lnTo>
                    <a:pt x="37961" y="59668"/>
                  </a:lnTo>
                  <a:lnTo>
                    <a:pt x="37961" y="50295"/>
                  </a:lnTo>
                  <a:lnTo>
                    <a:pt x="37732" y="50295"/>
                  </a:lnTo>
                  <a:cubicBezTo>
                    <a:pt x="36056" y="53724"/>
                    <a:pt x="33503" y="56353"/>
                    <a:pt x="30074" y="58182"/>
                  </a:cubicBezTo>
                  <a:cubicBezTo>
                    <a:pt x="26645" y="60011"/>
                    <a:pt x="23026" y="60963"/>
                    <a:pt x="19216" y="61040"/>
                  </a:cubicBezTo>
                  <a:cubicBezTo>
                    <a:pt x="15177" y="60963"/>
                    <a:pt x="11900" y="60316"/>
                    <a:pt x="9386" y="59097"/>
                  </a:cubicBezTo>
                  <a:cubicBezTo>
                    <a:pt x="6795" y="57954"/>
                    <a:pt x="4814" y="56506"/>
                    <a:pt x="3442" y="54753"/>
                  </a:cubicBezTo>
                  <a:cubicBezTo>
                    <a:pt x="1004" y="50943"/>
                    <a:pt x="-139" y="47552"/>
                    <a:pt x="13" y="44580"/>
                  </a:cubicBezTo>
                  <a:cubicBezTo>
                    <a:pt x="13" y="39704"/>
                    <a:pt x="1194" y="35856"/>
                    <a:pt x="3556" y="33036"/>
                  </a:cubicBezTo>
                  <a:cubicBezTo>
                    <a:pt x="5842" y="30217"/>
                    <a:pt x="8776" y="28197"/>
                    <a:pt x="12357" y="26978"/>
                  </a:cubicBezTo>
                  <a:cubicBezTo>
                    <a:pt x="15939" y="25683"/>
                    <a:pt x="19825" y="24845"/>
                    <a:pt x="24016" y="24464"/>
                  </a:cubicBezTo>
                  <a:cubicBezTo>
                    <a:pt x="28131" y="24235"/>
                    <a:pt x="32093" y="24121"/>
                    <a:pt x="35903" y="24121"/>
                  </a:cubicBezTo>
                  <a:lnTo>
                    <a:pt x="37275" y="24121"/>
                  </a:lnTo>
                  <a:lnTo>
                    <a:pt x="37275" y="21149"/>
                  </a:lnTo>
                  <a:cubicBezTo>
                    <a:pt x="37503" y="11167"/>
                    <a:pt x="33084" y="6176"/>
                    <a:pt x="24016" y="6176"/>
                  </a:cubicBezTo>
                  <a:cubicBezTo>
                    <a:pt x="17996" y="6099"/>
                    <a:pt x="12281" y="7700"/>
                    <a:pt x="6871" y="10976"/>
                  </a:cubicBezTo>
                  <a:lnTo>
                    <a:pt x="6871" y="4118"/>
                  </a:lnTo>
                  <a:cubicBezTo>
                    <a:pt x="12281" y="1532"/>
                    <a:pt x="17996" y="161"/>
                    <a:pt x="24016" y="3"/>
                  </a:cubicBezTo>
                  <a:close/>
                  <a:moveTo>
                    <a:pt x="35218" y="30293"/>
                  </a:moveTo>
                  <a:cubicBezTo>
                    <a:pt x="32093" y="30293"/>
                    <a:pt x="28969" y="30369"/>
                    <a:pt x="25845" y="30522"/>
                  </a:cubicBezTo>
                  <a:cubicBezTo>
                    <a:pt x="22568" y="30826"/>
                    <a:pt x="19597" y="31474"/>
                    <a:pt x="16929" y="32465"/>
                  </a:cubicBezTo>
                  <a:cubicBezTo>
                    <a:pt x="14263" y="33379"/>
                    <a:pt x="12129" y="34789"/>
                    <a:pt x="10529" y="36694"/>
                  </a:cubicBezTo>
                  <a:cubicBezTo>
                    <a:pt x="8776" y="38599"/>
                    <a:pt x="7900" y="41151"/>
                    <a:pt x="7900" y="44352"/>
                  </a:cubicBezTo>
                  <a:cubicBezTo>
                    <a:pt x="7900" y="48086"/>
                    <a:pt x="9119" y="50753"/>
                    <a:pt x="11557" y="52353"/>
                  </a:cubicBezTo>
                  <a:cubicBezTo>
                    <a:pt x="13843" y="54029"/>
                    <a:pt x="16663" y="54867"/>
                    <a:pt x="20016" y="54867"/>
                  </a:cubicBezTo>
                  <a:cubicBezTo>
                    <a:pt x="24207" y="54867"/>
                    <a:pt x="27521" y="54029"/>
                    <a:pt x="29960" y="52353"/>
                  </a:cubicBezTo>
                  <a:cubicBezTo>
                    <a:pt x="32322" y="50753"/>
                    <a:pt x="34036" y="48848"/>
                    <a:pt x="35103" y="46638"/>
                  </a:cubicBezTo>
                  <a:cubicBezTo>
                    <a:pt x="36246" y="44276"/>
                    <a:pt x="36894" y="41952"/>
                    <a:pt x="37046" y="39666"/>
                  </a:cubicBezTo>
                  <a:cubicBezTo>
                    <a:pt x="37199" y="37303"/>
                    <a:pt x="37275" y="35360"/>
                    <a:pt x="37275" y="33836"/>
                  </a:cubicBezTo>
                  <a:lnTo>
                    <a:pt x="37275" y="30293"/>
                  </a:lnTo>
                  <a:lnTo>
                    <a:pt x="35218" y="30293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7" name="Freihandform 486"/>
            <p:cNvSpPr/>
            <p:nvPr userDrawn="1"/>
          </p:nvSpPr>
          <p:spPr>
            <a:xfrm>
              <a:off x="1819876" y="922155"/>
              <a:ext cx="50543" cy="59665"/>
            </a:xfrm>
            <a:custGeom>
              <a:avLst/>
              <a:gdLst/>
              <a:ahLst/>
              <a:cxnLst/>
              <a:rect l="l" t="t" r="r" b="b"/>
              <a:pathLst>
                <a:path w="45948" h="59665">
                  <a:moveTo>
                    <a:pt x="26060" y="0"/>
                  </a:moveTo>
                  <a:cubicBezTo>
                    <a:pt x="33223" y="77"/>
                    <a:pt x="38366" y="2210"/>
                    <a:pt x="41490" y="6401"/>
                  </a:cubicBezTo>
                  <a:cubicBezTo>
                    <a:pt x="44462" y="10516"/>
                    <a:pt x="45948" y="15850"/>
                    <a:pt x="45948" y="22403"/>
                  </a:cubicBezTo>
                  <a:lnTo>
                    <a:pt x="45948" y="59665"/>
                  </a:lnTo>
                  <a:lnTo>
                    <a:pt x="38747" y="59665"/>
                  </a:lnTo>
                  <a:lnTo>
                    <a:pt x="38747" y="24232"/>
                  </a:lnTo>
                  <a:cubicBezTo>
                    <a:pt x="38747" y="18669"/>
                    <a:pt x="37719" y="14250"/>
                    <a:pt x="35661" y="10973"/>
                  </a:cubicBezTo>
                  <a:cubicBezTo>
                    <a:pt x="33451" y="7849"/>
                    <a:pt x="29870" y="6249"/>
                    <a:pt x="24917" y="6173"/>
                  </a:cubicBezTo>
                  <a:cubicBezTo>
                    <a:pt x="18516" y="6325"/>
                    <a:pt x="14020" y="8611"/>
                    <a:pt x="11430" y="13031"/>
                  </a:cubicBezTo>
                  <a:cubicBezTo>
                    <a:pt x="10058" y="15088"/>
                    <a:pt x="9105" y="17336"/>
                    <a:pt x="8572" y="19774"/>
                  </a:cubicBezTo>
                  <a:cubicBezTo>
                    <a:pt x="7962" y="22289"/>
                    <a:pt x="7658" y="24842"/>
                    <a:pt x="7658" y="27432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5088"/>
                  </a:lnTo>
                  <a:cubicBezTo>
                    <a:pt x="457" y="10592"/>
                    <a:pt x="304" y="6020"/>
                    <a:pt x="0" y="1372"/>
                  </a:cubicBezTo>
                  <a:lnTo>
                    <a:pt x="6972" y="1372"/>
                  </a:lnTo>
                  <a:lnTo>
                    <a:pt x="6972" y="11773"/>
                  </a:lnTo>
                  <a:lnTo>
                    <a:pt x="7200" y="11773"/>
                  </a:lnTo>
                  <a:cubicBezTo>
                    <a:pt x="7886" y="10402"/>
                    <a:pt x="8686" y="9030"/>
                    <a:pt x="9601" y="7659"/>
                  </a:cubicBezTo>
                  <a:cubicBezTo>
                    <a:pt x="10515" y="6287"/>
                    <a:pt x="11658" y="5030"/>
                    <a:pt x="13030" y="3887"/>
                  </a:cubicBezTo>
                  <a:cubicBezTo>
                    <a:pt x="14478" y="2667"/>
                    <a:pt x="16268" y="1715"/>
                    <a:pt x="18402" y="1029"/>
                  </a:cubicBezTo>
                  <a:cubicBezTo>
                    <a:pt x="20535" y="343"/>
                    <a:pt x="23088" y="0"/>
                    <a:pt x="26060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6" name="Freihandform 485"/>
            <p:cNvSpPr/>
            <p:nvPr userDrawn="1"/>
          </p:nvSpPr>
          <p:spPr>
            <a:xfrm>
              <a:off x="1922332" y="922155"/>
              <a:ext cx="40360" cy="61037"/>
            </a:xfrm>
            <a:custGeom>
              <a:avLst/>
              <a:gdLst/>
              <a:ahLst/>
              <a:cxnLst/>
              <a:rect l="l" t="t" r="r" b="b"/>
              <a:pathLst>
                <a:path w="36691" h="61037">
                  <a:moveTo>
                    <a:pt x="19774" y="0"/>
                  </a:moveTo>
                  <a:cubicBezTo>
                    <a:pt x="21451" y="0"/>
                    <a:pt x="23622" y="159"/>
                    <a:pt x="26289" y="477"/>
                  </a:cubicBezTo>
                  <a:cubicBezTo>
                    <a:pt x="28956" y="955"/>
                    <a:pt x="31585" y="1710"/>
                    <a:pt x="34176" y="2744"/>
                  </a:cubicBezTo>
                  <a:lnTo>
                    <a:pt x="33490" y="8916"/>
                  </a:lnTo>
                  <a:cubicBezTo>
                    <a:pt x="29299" y="7163"/>
                    <a:pt x="24994" y="6249"/>
                    <a:pt x="20574" y="6173"/>
                  </a:cubicBezTo>
                  <a:cubicBezTo>
                    <a:pt x="16841" y="6173"/>
                    <a:pt x="13869" y="6854"/>
                    <a:pt x="11659" y="8218"/>
                  </a:cubicBezTo>
                  <a:cubicBezTo>
                    <a:pt x="10516" y="8899"/>
                    <a:pt x="9640" y="9845"/>
                    <a:pt x="9030" y="11057"/>
                  </a:cubicBezTo>
                  <a:cubicBezTo>
                    <a:pt x="8344" y="12268"/>
                    <a:pt x="8001" y="13858"/>
                    <a:pt x="8001" y="15827"/>
                  </a:cubicBezTo>
                  <a:cubicBezTo>
                    <a:pt x="8001" y="17039"/>
                    <a:pt x="8420" y="18175"/>
                    <a:pt x="9259" y="19235"/>
                  </a:cubicBezTo>
                  <a:cubicBezTo>
                    <a:pt x="10097" y="20220"/>
                    <a:pt x="11202" y="21128"/>
                    <a:pt x="12573" y="21960"/>
                  </a:cubicBezTo>
                  <a:cubicBezTo>
                    <a:pt x="13945" y="22718"/>
                    <a:pt x="15507" y="23513"/>
                    <a:pt x="17260" y="24346"/>
                  </a:cubicBezTo>
                  <a:cubicBezTo>
                    <a:pt x="19012" y="25111"/>
                    <a:pt x="20727" y="25951"/>
                    <a:pt x="22403" y="26868"/>
                  </a:cubicBezTo>
                  <a:cubicBezTo>
                    <a:pt x="26213" y="28474"/>
                    <a:pt x="29528" y="30615"/>
                    <a:pt x="32347" y="33290"/>
                  </a:cubicBezTo>
                  <a:cubicBezTo>
                    <a:pt x="35167" y="35966"/>
                    <a:pt x="36614" y="39673"/>
                    <a:pt x="36691" y="44411"/>
                  </a:cubicBezTo>
                  <a:cubicBezTo>
                    <a:pt x="36691" y="47469"/>
                    <a:pt x="36081" y="50029"/>
                    <a:pt x="34862" y="52093"/>
                  </a:cubicBezTo>
                  <a:cubicBezTo>
                    <a:pt x="33566" y="54233"/>
                    <a:pt x="31928" y="55953"/>
                    <a:pt x="29947" y="57252"/>
                  </a:cubicBezTo>
                  <a:cubicBezTo>
                    <a:pt x="25680" y="59775"/>
                    <a:pt x="21146" y="61037"/>
                    <a:pt x="16345" y="61037"/>
                  </a:cubicBezTo>
                  <a:cubicBezTo>
                    <a:pt x="10706" y="61037"/>
                    <a:pt x="5258" y="60122"/>
                    <a:pt x="0" y="58293"/>
                  </a:cubicBezTo>
                  <a:lnTo>
                    <a:pt x="686" y="51207"/>
                  </a:lnTo>
                  <a:cubicBezTo>
                    <a:pt x="5106" y="53569"/>
                    <a:pt x="10173" y="54788"/>
                    <a:pt x="15888" y="54864"/>
                  </a:cubicBezTo>
                  <a:cubicBezTo>
                    <a:pt x="19469" y="54864"/>
                    <a:pt x="22517" y="53912"/>
                    <a:pt x="25032" y="52007"/>
                  </a:cubicBezTo>
                  <a:cubicBezTo>
                    <a:pt x="27470" y="50254"/>
                    <a:pt x="28728" y="47740"/>
                    <a:pt x="28804" y="44463"/>
                  </a:cubicBezTo>
                  <a:cubicBezTo>
                    <a:pt x="28728" y="41034"/>
                    <a:pt x="27318" y="38329"/>
                    <a:pt x="24575" y="36348"/>
                  </a:cubicBezTo>
                  <a:cubicBezTo>
                    <a:pt x="21832" y="34443"/>
                    <a:pt x="18593" y="32728"/>
                    <a:pt x="14859" y="31204"/>
                  </a:cubicBezTo>
                  <a:cubicBezTo>
                    <a:pt x="13107" y="30366"/>
                    <a:pt x="11430" y="29490"/>
                    <a:pt x="9830" y="28575"/>
                  </a:cubicBezTo>
                  <a:cubicBezTo>
                    <a:pt x="8230" y="27661"/>
                    <a:pt x="6706" y="26632"/>
                    <a:pt x="5258" y="25489"/>
                  </a:cubicBezTo>
                  <a:cubicBezTo>
                    <a:pt x="3963" y="24270"/>
                    <a:pt x="2896" y="22860"/>
                    <a:pt x="2058" y="21260"/>
                  </a:cubicBezTo>
                  <a:cubicBezTo>
                    <a:pt x="1220" y="19736"/>
                    <a:pt x="800" y="17946"/>
                    <a:pt x="800" y="15888"/>
                  </a:cubicBezTo>
                  <a:cubicBezTo>
                    <a:pt x="877" y="10097"/>
                    <a:pt x="2858" y="5982"/>
                    <a:pt x="6744" y="3544"/>
                  </a:cubicBezTo>
                  <a:cubicBezTo>
                    <a:pt x="10478" y="1182"/>
                    <a:pt x="14821" y="0"/>
                    <a:pt x="19774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5" name="Freihandform 484"/>
            <p:cNvSpPr/>
            <p:nvPr userDrawn="1"/>
          </p:nvSpPr>
          <p:spPr>
            <a:xfrm>
              <a:off x="2131317" y="922155"/>
              <a:ext cx="30175" cy="59665"/>
            </a:xfrm>
            <a:custGeom>
              <a:avLst/>
              <a:gdLst/>
              <a:ahLst/>
              <a:cxnLst/>
              <a:rect l="l" t="t" r="r" b="b"/>
              <a:pathLst>
                <a:path w="27432" h="59665">
                  <a:moveTo>
                    <a:pt x="22402" y="0"/>
                  </a:moveTo>
                  <a:cubicBezTo>
                    <a:pt x="24308" y="77"/>
                    <a:pt x="25984" y="305"/>
                    <a:pt x="27432" y="686"/>
                  </a:cubicBezTo>
                  <a:lnTo>
                    <a:pt x="27432" y="8230"/>
                  </a:lnTo>
                  <a:cubicBezTo>
                    <a:pt x="25831" y="7773"/>
                    <a:pt x="24079" y="7544"/>
                    <a:pt x="22174" y="7544"/>
                  </a:cubicBezTo>
                  <a:cubicBezTo>
                    <a:pt x="19354" y="7620"/>
                    <a:pt x="17030" y="8306"/>
                    <a:pt x="15202" y="9602"/>
                  </a:cubicBezTo>
                  <a:cubicBezTo>
                    <a:pt x="13373" y="10973"/>
                    <a:pt x="11887" y="12840"/>
                    <a:pt x="10744" y="15202"/>
                  </a:cubicBezTo>
                  <a:cubicBezTo>
                    <a:pt x="9677" y="17488"/>
                    <a:pt x="8915" y="19965"/>
                    <a:pt x="8458" y="22632"/>
                  </a:cubicBezTo>
                  <a:cubicBezTo>
                    <a:pt x="7924" y="25451"/>
                    <a:pt x="7658" y="28194"/>
                    <a:pt x="7658" y="30861"/>
                  </a:cubicBezTo>
                  <a:lnTo>
                    <a:pt x="7658" y="59665"/>
                  </a:lnTo>
                  <a:lnTo>
                    <a:pt x="457" y="59665"/>
                  </a:lnTo>
                  <a:lnTo>
                    <a:pt x="457" y="14402"/>
                  </a:lnTo>
                  <a:cubicBezTo>
                    <a:pt x="457" y="8992"/>
                    <a:pt x="304" y="4649"/>
                    <a:pt x="0" y="1372"/>
                  </a:cubicBezTo>
                  <a:lnTo>
                    <a:pt x="7201" y="1372"/>
                  </a:lnTo>
                  <a:lnTo>
                    <a:pt x="7201" y="12573"/>
                  </a:lnTo>
                  <a:lnTo>
                    <a:pt x="7429" y="12573"/>
                  </a:lnTo>
                  <a:cubicBezTo>
                    <a:pt x="8801" y="9144"/>
                    <a:pt x="10744" y="6211"/>
                    <a:pt x="13258" y="3772"/>
                  </a:cubicBezTo>
                  <a:cubicBezTo>
                    <a:pt x="15697" y="1334"/>
                    <a:pt x="18745" y="77"/>
                    <a:pt x="22402" y="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4" name="Freihandform 483"/>
            <p:cNvSpPr/>
            <p:nvPr userDrawn="1"/>
          </p:nvSpPr>
          <p:spPr>
            <a:xfrm>
              <a:off x="2174047" y="922151"/>
              <a:ext cx="49552" cy="61040"/>
            </a:xfrm>
            <a:custGeom>
              <a:avLst/>
              <a:gdLst/>
              <a:ahLst/>
              <a:cxnLst/>
              <a:rect l="l" t="t" r="r" b="b"/>
              <a:pathLst>
                <a:path w="45047" h="61040">
                  <a:moveTo>
                    <a:pt x="24016" y="3"/>
                  </a:moveTo>
                  <a:cubicBezTo>
                    <a:pt x="37808" y="-149"/>
                    <a:pt x="44628" y="7090"/>
                    <a:pt x="44476" y="21720"/>
                  </a:cubicBezTo>
                  <a:lnTo>
                    <a:pt x="44476" y="47438"/>
                  </a:lnTo>
                  <a:cubicBezTo>
                    <a:pt x="44400" y="51858"/>
                    <a:pt x="44590" y="55934"/>
                    <a:pt x="45047" y="59668"/>
                  </a:cubicBezTo>
                  <a:lnTo>
                    <a:pt x="37961" y="59668"/>
                  </a:lnTo>
                  <a:lnTo>
                    <a:pt x="37961" y="50295"/>
                  </a:lnTo>
                  <a:lnTo>
                    <a:pt x="37732" y="50295"/>
                  </a:lnTo>
                  <a:cubicBezTo>
                    <a:pt x="36056" y="53724"/>
                    <a:pt x="33503" y="56353"/>
                    <a:pt x="30074" y="58182"/>
                  </a:cubicBezTo>
                  <a:cubicBezTo>
                    <a:pt x="26645" y="60011"/>
                    <a:pt x="23026" y="60963"/>
                    <a:pt x="19216" y="61040"/>
                  </a:cubicBezTo>
                  <a:cubicBezTo>
                    <a:pt x="15177" y="60963"/>
                    <a:pt x="11900" y="60316"/>
                    <a:pt x="9386" y="59097"/>
                  </a:cubicBezTo>
                  <a:cubicBezTo>
                    <a:pt x="6795" y="57954"/>
                    <a:pt x="4814" y="56506"/>
                    <a:pt x="3442" y="54753"/>
                  </a:cubicBezTo>
                  <a:cubicBezTo>
                    <a:pt x="1004" y="50943"/>
                    <a:pt x="-139" y="47552"/>
                    <a:pt x="13" y="44580"/>
                  </a:cubicBezTo>
                  <a:cubicBezTo>
                    <a:pt x="13" y="39704"/>
                    <a:pt x="1194" y="35856"/>
                    <a:pt x="3556" y="33036"/>
                  </a:cubicBezTo>
                  <a:cubicBezTo>
                    <a:pt x="5843" y="30217"/>
                    <a:pt x="8776" y="28197"/>
                    <a:pt x="12358" y="26978"/>
                  </a:cubicBezTo>
                  <a:cubicBezTo>
                    <a:pt x="15939" y="25683"/>
                    <a:pt x="19825" y="24845"/>
                    <a:pt x="24016" y="24464"/>
                  </a:cubicBezTo>
                  <a:cubicBezTo>
                    <a:pt x="28131" y="24235"/>
                    <a:pt x="32093" y="24121"/>
                    <a:pt x="35903" y="24121"/>
                  </a:cubicBezTo>
                  <a:lnTo>
                    <a:pt x="37275" y="24121"/>
                  </a:lnTo>
                  <a:lnTo>
                    <a:pt x="37275" y="21149"/>
                  </a:lnTo>
                  <a:cubicBezTo>
                    <a:pt x="37504" y="11167"/>
                    <a:pt x="33084" y="6176"/>
                    <a:pt x="24016" y="6176"/>
                  </a:cubicBezTo>
                  <a:cubicBezTo>
                    <a:pt x="17996" y="6099"/>
                    <a:pt x="12281" y="7700"/>
                    <a:pt x="6871" y="10976"/>
                  </a:cubicBezTo>
                  <a:lnTo>
                    <a:pt x="6871" y="4118"/>
                  </a:lnTo>
                  <a:cubicBezTo>
                    <a:pt x="12281" y="1532"/>
                    <a:pt x="17996" y="161"/>
                    <a:pt x="24016" y="3"/>
                  </a:cubicBezTo>
                  <a:close/>
                  <a:moveTo>
                    <a:pt x="35218" y="30293"/>
                  </a:moveTo>
                  <a:cubicBezTo>
                    <a:pt x="32093" y="30293"/>
                    <a:pt x="28969" y="30369"/>
                    <a:pt x="25845" y="30522"/>
                  </a:cubicBezTo>
                  <a:cubicBezTo>
                    <a:pt x="22568" y="30826"/>
                    <a:pt x="19597" y="31474"/>
                    <a:pt x="16930" y="32465"/>
                  </a:cubicBezTo>
                  <a:cubicBezTo>
                    <a:pt x="14263" y="33379"/>
                    <a:pt x="12129" y="34789"/>
                    <a:pt x="10529" y="36694"/>
                  </a:cubicBezTo>
                  <a:cubicBezTo>
                    <a:pt x="8776" y="38599"/>
                    <a:pt x="7900" y="41151"/>
                    <a:pt x="7900" y="44352"/>
                  </a:cubicBezTo>
                  <a:cubicBezTo>
                    <a:pt x="7900" y="48086"/>
                    <a:pt x="9119" y="50753"/>
                    <a:pt x="11557" y="52353"/>
                  </a:cubicBezTo>
                  <a:cubicBezTo>
                    <a:pt x="13843" y="54029"/>
                    <a:pt x="16663" y="54867"/>
                    <a:pt x="20016" y="54867"/>
                  </a:cubicBezTo>
                  <a:cubicBezTo>
                    <a:pt x="24207" y="54867"/>
                    <a:pt x="27521" y="54029"/>
                    <a:pt x="29960" y="52353"/>
                  </a:cubicBezTo>
                  <a:cubicBezTo>
                    <a:pt x="32322" y="50753"/>
                    <a:pt x="34036" y="48848"/>
                    <a:pt x="35103" y="46638"/>
                  </a:cubicBezTo>
                  <a:cubicBezTo>
                    <a:pt x="36246" y="44276"/>
                    <a:pt x="36894" y="41952"/>
                    <a:pt x="37046" y="39666"/>
                  </a:cubicBezTo>
                  <a:cubicBezTo>
                    <a:pt x="37199" y="37303"/>
                    <a:pt x="37275" y="35360"/>
                    <a:pt x="37275" y="33836"/>
                  </a:cubicBezTo>
                  <a:lnTo>
                    <a:pt x="37275" y="30293"/>
                  </a:lnTo>
                  <a:lnTo>
                    <a:pt x="35218" y="30293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3" name="Freihandform 482"/>
            <p:cNvSpPr/>
            <p:nvPr userDrawn="1"/>
          </p:nvSpPr>
          <p:spPr>
            <a:xfrm>
              <a:off x="1655067" y="923527"/>
              <a:ext cx="47777" cy="58293"/>
            </a:xfrm>
            <a:custGeom>
              <a:avLst/>
              <a:gdLst/>
              <a:ahLst/>
              <a:cxnLst/>
              <a:rect l="l" t="t" r="r" b="b"/>
              <a:pathLst>
                <a:path w="43434" h="58293">
                  <a:moveTo>
                    <a:pt x="1371" y="0"/>
                  </a:moveTo>
                  <a:lnTo>
                    <a:pt x="43434" y="0"/>
                  </a:lnTo>
                  <a:lnTo>
                    <a:pt x="43434" y="6172"/>
                  </a:lnTo>
                  <a:lnTo>
                    <a:pt x="8344" y="52121"/>
                  </a:lnTo>
                  <a:lnTo>
                    <a:pt x="43434" y="52121"/>
                  </a:lnTo>
                  <a:lnTo>
                    <a:pt x="43434" y="58293"/>
                  </a:lnTo>
                  <a:lnTo>
                    <a:pt x="0" y="58293"/>
                  </a:lnTo>
                  <a:lnTo>
                    <a:pt x="0" y="52235"/>
                  </a:lnTo>
                  <a:lnTo>
                    <a:pt x="35090" y="6172"/>
                  </a:lnTo>
                  <a:lnTo>
                    <a:pt x="1371" y="6172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2" name="Freihandform 481"/>
            <p:cNvSpPr/>
            <p:nvPr userDrawn="1"/>
          </p:nvSpPr>
          <p:spPr>
            <a:xfrm>
              <a:off x="1715591" y="923527"/>
              <a:ext cx="7921" cy="58293"/>
            </a:xfrm>
            <a:custGeom>
              <a:avLst/>
              <a:gdLst/>
              <a:ahLst/>
              <a:cxnLst/>
              <a:rect l="l" t="t" r="r" b="b"/>
              <a:pathLst>
                <a:path w="7201" h="58293">
                  <a:moveTo>
                    <a:pt x="0" y="0"/>
                  </a:moveTo>
                  <a:lnTo>
                    <a:pt x="7201" y="0"/>
                  </a:lnTo>
                  <a:lnTo>
                    <a:pt x="7201" y="58293"/>
                  </a:lnTo>
                  <a:lnTo>
                    <a:pt x="0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1" name="Freihandform 480"/>
            <p:cNvSpPr/>
            <p:nvPr userDrawn="1"/>
          </p:nvSpPr>
          <p:spPr>
            <a:xfrm>
              <a:off x="1749846" y="923527"/>
              <a:ext cx="50545" cy="59665"/>
            </a:xfrm>
            <a:custGeom>
              <a:avLst/>
              <a:gdLst/>
              <a:ahLst/>
              <a:cxnLst/>
              <a:rect l="l" t="t" r="r" b="b"/>
              <a:pathLst>
                <a:path w="45950" h="59665">
                  <a:moveTo>
                    <a:pt x="2" y="0"/>
                  </a:moveTo>
                  <a:lnTo>
                    <a:pt x="7203" y="0"/>
                  </a:lnTo>
                  <a:lnTo>
                    <a:pt x="7203" y="35433"/>
                  </a:lnTo>
                  <a:cubicBezTo>
                    <a:pt x="7203" y="40996"/>
                    <a:pt x="8308" y="45339"/>
                    <a:pt x="10517" y="48463"/>
                  </a:cubicBezTo>
                  <a:cubicBezTo>
                    <a:pt x="12651" y="51816"/>
                    <a:pt x="16156" y="53492"/>
                    <a:pt x="21033" y="53492"/>
                  </a:cubicBezTo>
                  <a:cubicBezTo>
                    <a:pt x="24310" y="53492"/>
                    <a:pt x="27091" y="52807"/>
                    <a:pt x="29377" y="51435"/>
                  </a:cubicBezTo>
                  <a:cubicBezTo>
                    <a:pt x="31663" y="50140"/>
                    <a:pt x="33415" y="48463"/>
                    <a:pt x="34635" y="46406"/>
                  </a:cubicBezTo>
                  <a:cubicBezTo>
                    <a:pt x="36006" y="44272"/>
                    <a:pt x="36959" y="41986"/>
                    <a:pt x="37492" y="39548"/>
                  </a:cubicBezTo>
                  <a:cubicBezTo>
                    <a:pt x="38026" y="37109"/>
                    <a:pt x="38292" y="34671"/>
                    <a:pt x="38292" y="32233"/>
                  </a:cubicBezTo>
                  <a:lnTo>
                    <a:pt x="38292" y="0"/>
                  </a:lnTo>
                  <a:lnTo>
                    <a:pt x="45493" y="0"/>
                  </a:lnTo>
                  <a:lnTo>
                    <a:pt x="45493" y="44577"/>
                  </a:lnTo>
                  <a:cubicBezTo>
                    <a:pt x="45417" y="48997"/>
                    <a:pt x="45569" y="53569"/>
                    <a:pt x="45950" y="58293"/>
                  </a:cubicBezTo>
                  <a:lnTo>
                    <a:pt x="38978" y="58293"/>
                  </a:lnTo>
                  <a:lnTo>
                    <a:pt x="38978" y="47892"/>
                  </a:lnTo>
                  <a:lnTo>
                    <a:pt x="38749" y="47892"/>
                  </a:lnTo>
                  <a:cubicBezTo>
                    <a:pt x="38216" y="49187"/>
                    <a:pt x="37492" y="50483"/>
                    <a:pt x="36578" y="51778"/>
                  </a:cubicBezTo>
                  <a:cubicBezTo>
                    <a:pt x="35663" y="53150"/>
                    <a:pt x="34482" y="54445"/>
                    <a:pt x="33034" y="55664"/>
                  </a:cubicBezTo>
                  <a:cubicBezTo>
                    <a:pt x="31587" y="56807"/>
                    <a:pt x="29796" y="57722"/>
                    <a:pt x="27662" y="58407"/>
                  </a:cubicBezTo>
                  <a:cubicBezTo>
                    <a:pt x="25529" y="59246"/>
                    <a:pt x="22938" y="59665"/>
                    <a:pt x="19890" y="59665"/>
                  </a:cubicBezTo>
                  <a:cubicBezTo>
                    <a:pt x="12803" y="59588"/>
                    <a:pt x="7698" y="57455"/>
                    <a:pt x="4574" y="53264"/>
                  </a:cubicBezTo>
                  <a:cubicBezTo>
                    <a:pt x="1450" y="49149"/>
                    <a:pt x="-74" y="43815"/>
                    <a:pt x="2" y="37262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0" name="Freihandform 479"/>
            <p:cNvSpPr/>
            <p:nvPr userDrawn="1"/>
          </p:nvSpPr>
          <p:spPr>
            <a:xfrm>
              <a:off x="1976025" y="923527"/>
              <a:ext cx="53561" cy="58293"/>
            </a:xfrm>
            <a:custGeom>
              <a:avLst/>
              <a:gdLst/>
              <a:ahLst/>
              <a:cxnLst/>
              <a:rect l="l" t="t" r="r" b="b"/>
              <a:pathLst>
                <a:path w="48692" h="58293">
                  <a:moveTo>
                    <a:pt x="0" y="0"/>
                  </a:moveTo>
                  <a:lnTo>
                    <a:pt x="7887" y="0"/>
                  </a:lnTo>
                  <a:lnTo>
                    <a:pt x="24003" y="50406"/>
                  </a:lnTo>
                  <a:lnTo>
                    <a:pt x="24231" y="50406"/>
                  </a:lnTo>
                  <a:lnTo>
                    <a:pt x="41148" y="0"/>
                  </a:lnTo>
                  <a:lnTo>
                    <a:pt x="48692" y="0"/>
                  </a:lnTo>
                  <a:lnTo>
                    <a:pt x="28232" y="58293"/>
                  </a:lnTo>
                  <a:lnTo>
                    <a:pt x="19774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79" name="Freihandform 478"/>
            <p:cNvSpPr/>
            <p:nvPr userDrawn="1"/>
          </p:nvSpPr>
          <p:spPr>
            <a:xfrm>
              <a:off x="2043251" y="923527"/>
              <a:ext cx="7921" cy="58293"/>
            </a:xfrm>
            <a:custGeom>
              <a:avLst/>
              <a:gdLst/>
              <a:ahLst/>
              <a:cxnLst/>
              <a:rect l="l" t="t" r="r" b="b"/>
              <a:pathLst>
                <a:path w="7201" h="58293">
                  <a:moveTo>
                    <a:pt x="0" y="0"/>
                  </a:moveTo>
                  <a:lnTo>
                    <a:pt x="7201" y="0"/>
                  </a:lnTo>
                  <a:lnTo>
                    <a:pt x="7201" y="58293"/>
                  </a:lnTo>
                  <a:lnTo>
                    <a:pt x="0" y="582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78" name="Freihandform 477"/>
            <p:cNvSpPr/>
            <p:nvPr userDrawn="1"/>
          </p:nvSpPr>
          <p:spPr>
            <a:xfrm>
              <a:off x="2074167" y="923527"/>
              <a:ext cx="47777" cy="58293"/>
            </a:xfrm>
            <a:custGeom>
              <a:avLst/>
              <a:gdLst/>
              <a:ahLst/>
              <a:cxnLst/>
              <a:rect l="l" t="t" r="r" b="b"/>
              <a:pathLst>
                <a:path w="43434" h="58293">
                  <a:moveTo>
                    <a:pt x="1371" y="0"/>
                  </a:moveTo>
                  <a:lnTo>
                    <a:pt x="43434" y="0"/>
                  </a:lnTo>
                  <a:lnTo>
                    <a:pt x="43434" y="6172"/>
                  </a:lnTo>
                  <a:lnTo>
                    <a:pt x="8344" y="52121"/>
                  </a:lnTo>
                  <a:lnTo>
                    <a:pt x="43434" y="52121"/>
                  </a:lnTo>
                  <a:lnTo>
                    <a:pt x="43434" y="58293"/>
                  </a:lnTo>
                  <a:lnTo>
                    <a:pt x="0" y="58293"/>
                  </a:lnTo>
                  <a:lnTo>
                    <a:pt x="0" y="52235"/>
                  </a:lnTo>
                  <a:lnTo>
                    <a:pt x="35090" y="6172"/>
                  </a:lnTo>
                  <a:lnTo>
                    <a:pt x="1371" y="6172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pic>
          <p:nvPicPr>
            <p:cNvPr id="612" name="Grafik 611"/>
            <p:cNvPicPr>
              <a:picLocks noChangeAspect="1"/>
            </p:cNvPicPr>
            <p:nvPr userDrawn="1"/>
          </p:nvPicPr>
          <p:blipFill rotWithShape="1">
            <a:blip r:embed="rId2"/>
            <a:srcRect l="-510" t="-5936" r="14490" b="5936"/>
            <a:stretch/>
          </p:blipFill>
          <p:spPr>
            <a:xfrm>
              <a:off x="407368" y="237788"/>
              <a:ext cx="427446" cy="7469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59315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) Text ein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1136560" y="6408000"/>
            <a:ext cx="720080" cy="288000"/>
          </a:xfrm>
        </p:spPr>
        <p:txBody>
          <a:bodyPr/>
          <a:lstStyle/>
          <a:p>
            <a:fld id="{0F8E3098-57A3-4D80-B720-D688A3E08C54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21" name="Titelplatzhalter 1"/>
          <p:cNvSpPr>
            <a:spLocks noGrp="1"/>
          </p:cNvSpPr>
          <p:nvPr>
            <p:ph type="title"/>
          </p:nvPr>
        </p:nvSpPr>
        <p:spPr>
          <a:xfrm>
            <a:off x="1080000" y="360001"/>
            <a:ext cx="10801200" cy="828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lnSpc>
                <a:spcPts val="3200"/>
              </a:lnSpc>
              <a:defRPr/>
            </a:lvl1pPr>
          </a:lstStyle>
          <a:p>
            <a:endParaRPr lang="de-CH" dirty="0"/>
          </a:p>
        </p:txBody>
      </p:sp>
      <p:cxnSp>
        <p:nvCxnSpPr>
          <p:cNvPr id="22" name="Gerader Verbinder 21"/>
          <p:cNvCxnSpPr/>
          <p:nvPr userDrawn="1"/>
        </p:nvCxnSpPr>
        <p:spPr>
          <a:xfrm>
            <a:off x="1080000" y="1332000"/>
            <a:ext cx="108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1078800" y="1512000"/>
            <a:ext cx="10777840" cy="4644000"/>
          </a:xfrm>
          <a:prstGeom prst="rect">
            <a:avLst/>
          </a:prstGeom>
        </p:spPr>
        <p:txBody>
          <a:bodyPr lIns="0" tIns="0" rIns="0" bIns="0"/>
          <a:lstStyle>
            <a:lvl1pPr marL="457200" indent="-4572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/>
            </a:lvl1pPr>
            <a:lvl2pPr marL="8001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2pPr>
            <a:lvl3pPr marL="12573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3pPr>
            <a:lvl4pPr marL="16573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4pPr>
            <a:lvl5pPr marL="21145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 rotWithShape="1">
          <a:blip r:embed="rId2"/>
          <a:srcRect l="-510" t="-5936" r="14490" b="5936"/>
          <a:stretch/>
        </p:blipFill>
        <p:spPr>
          <a:xfrm>
            <a:off x="407368" y="237788"/>
            <a:ext cx="427446" cy="74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45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) Text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1136560" y="6408000"/>
            <a:ext cx="720080" cy="288000"/>
          </a:xfrm>
        </p:spPr>
        <p:txBody>
          <a:bodyPr/>
          <a:lstStyle/>
          <a:p>
            <a:fld id="{0F8E3098-57A3-4D80-B720-D688A3E08C54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6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6816080" y="1512000"/>
            <a:ext cx="5040560" cy="4644000"/>
          </a:xfrm>
          <a:prstGeom prst="rect">
            <a:avLst/>
          </a:prstGeom>
        </p:spPr>
        <p:txBody>
          <a:bodyPr lIns="0" tIns="0" rIns="0" bIns="0"/>
          <a:lstStyle>
            <a:lvl1pPr marL="457200" indent="-4572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lang="de-DE" dirty="0" smtClean="0"/>
            </a:lvl1pPr>
            <a:lvl2pPr marL="8001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dirty="0" smtClean="0"/>
            </a:lvl2pPr>
            <a:lvl3pPr marL="12573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dirty="0" smtClean="0"/>
            </a:lvl3pPr>
            <a:lvl4pPr marL="16573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DE" dirty="0" smtClean="0"/>
            </a:lvl4pPr>
            <a:lvl5pPr marL="21145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de-CH" dirty="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17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1078800" y="1512000"/>
            <a:ext cx="5017200" cy="4644000"/>
          </a:xfrm>
          <a:prstGeom prst="rect">
            <a:avLst/>
          </a:prstGeom>
        </p:spPr>
        <p:txBody>
          <a:bodyPr lIns="0" tIns="0" rIns="0" bIns="0"/>
          <a:lstStyle>
            <a:lvl1pPr marL="457200" indent="-4572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/>
            </a:lvl1pPr>
            <a:lvl2pPr marL="8001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2pPr>
            <a:lvl3pPr marL="12573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3pPr>
            <a:lvl4pPr marL="16573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4pPr>
            <a:lvl5pPr marL="21145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cxnSp>
        <p:nvCxnSpPr>
          <p:cNvPr id="20" name="Gerader Verbinder 19"/>
          <p:cNvCxnSpPr/>
          <p:nvPr userDrawn="1"/>
        </p:nvCxnSpPr>
        <p:spPr>
          <a:xfrm>
            <a:off x="1080000" y="1332000"/>
            <a:ext cx="108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elplatzhalter 1"/>
          <p:cNvSpPr>
            <a:spLocks noGrp="1"/>
          </p:cNvSpPr>
          <p:nvPr>
            <p:ph type="title"/>
          </p:nvPr>
        </p:nvSpPr>
        <p:spPr>
          <a:xfrm>
            <a:off x="1080000" y="360001"/>
            <a:ext cx="10801200" cy="828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lnSpc>
                <a:spcPts val="3200"/>
              </a:lnSpc>
              <a:defRPr/>
            </a:lvl1pPr>
          </a:lstStyle>
          <a:p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 rotWithShape="1">
          <a:blip r:embed="rId2"/>
          <a:srcRect l="-510" t="-5936" r="14490" b="5936"/>
          <a:stretch/>
        </p:blipFill>
        <p:spPr>
          <a:xfrm>
            <a:off x="407368" y="237788"/>
            <a:ext cx="427446" cy="74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039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) 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1136560" y="6408000"/>
            <a:ext cx="720080" cy="288000"/>
          </a:xfrm>
        </p:spPr>
        <p:txBody>
          <a:bodyPr/>
          <a:lstStyle/>
          <a:p>
            <a:fld id="{0F8E3098-57A3-4D80-B720-D688A3E08C54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7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1078800" y="1512000"/>
            <a:ext cx="5017200" cy="4644000"/>
          </a:xfrm>
          <a:prstGeom prst="rect">
            <a:avLst/>
          </a:prstGeom>
        </p:spPr>
        <p:txBody>
          <a:bodyPr lIns="0" tIns="0" rIns="0" bIns="0"/>
          <a:lstStyle>
            <a:lvl1pPr marL="457200" indent="-4572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/>
            </a:lvl1pPr>
            <a:lvl2pPr marL="8001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2pPr>
            <a:lvl3pPr marL="12573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3pPr>
            <a:lvl4pPr marL="16573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4pPr>
            <a:lvl5pPr marL="21145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cxnSp>
        <p:nvCxnSpPr>
          <p:cNvPr id="18" name="Gerader Verbinder 17"/>
          <p:cNvCxnSpPr/>
          <p:nvPr userDrawn="1"/>
        </p:nvCxnSpPr>
        <p:spPr>
          <a:xfrm>
            <a:off x="1080000" y="1332000"/>
            <a:ext cx="108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Bildplatzhalter 6"/>
          <p:cNvSpPr>
            <a:spLocks noGrp="1"/>
          </p:cNvSpPr>
          <p:nvPr>
            <p:ph type="pic" sz="quarter" idx="18"/>
          </p:nvPr>
        </p:nvSpPr>
        <p:spPr>
          <a:xfrm>
            <a:off x="6816080" y="1512000"/>
            <a:ext cx="5040559" cy="4644000"/>
          </a:xfrm>
          <a:prstGeom prst="rect">
            <a:avLst/>
          </a:prstGeom>
        </p:spPr>
        <p:txBody>
          <a:bodyPr/>
          <a:lstStyle/>
          <a:p>
            <a:endParaRPr lang="de-CH" dirty="0"/>
          </a:p>
        </p:txBody>
      </p:sp>
      <p:sp>
        <p:nvSpPr>
          <p:cNvPr id="13" name="Textplatzhalter 21"/>
          <p:cNvSpPr>
            <a:spLocks noGrp="1"/>
          </p:cNvSpPr>
          <p:nvPr>
            <p:ph type="body" sz="quarter" idx="22" hasCustomPrompt="1"/>
          </p:nvPr>
        </p:nvSpPr>
        <p:spPr>
          <a:xfrm rot="16200000">
            <a:off x="5854429" y="5233571"/>
            <a:ext cx="1539216" cy="288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5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fr-CH" dirty="0"/>
              <a:t>© </a:t>
            </a:r>
            <a:r>
              <a:rPr lang="fr-CH" dirty="0" err="1"/>
              <a:t>Vorname</a:t>
            </a:r>
            <a:r>
              <a:rPr lang="fr-CH" dirty="0"/>
              <a:t> Name, </a:t>
            </a:r>
            <a:r>
              <a:rPr lang="fr-CH" dirty="0" err="1"/>
              <a:t>Jahr</a:t>
            </a:r>
            <a:endParaRPr lang="de-DE" dirty="0"/>
          </a:p>
        </p:txBody>
      </p:sp>
      <p:sp>
        <p:nvSpPr>
          <p:cNvPr id="9" name="Titelplatzhalter 1"/>
          <p:cNvSpPr>
            <a:spLocks noGrp="1"/>
          </p:cNvSpPr>
          <p:nvPr>
            <p:ph type="title"/>
          </p:nvPr>
        </p:nvSpPr>
        <p:spPr>
          <a:xfrm>
            <a:off x="1080000" y="360001"/>
            <a:ext cx="10801200" cy="828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lnSpc>
                <a:spcPts val="3200"/>
              </a:lnSpc>
              <a:defRPr/>
            </a:lvl1pPr>
          </a:lstStyle>
          <a:p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 rotWithShape="1">
          <a:blip r:embed="rId2"/>
          <a:srcRect l="-510" t="-5936" r="14490" b="5936"/>
          <a:stretch/>
        </p:blipFill>
        <p:spPr>
          <a:xfrm>
            <a:off x="407368" y="237788"/>
            <a:ext cx="427446" cy="74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65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) Text und 4er Bild-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1136560" y="6408000"/>
            <a:ext cx="720080" cy="288000"/>
          </a:xfrm>
        </p:spPr>
        <p:txBody>
          <a:bodyPr/>
          <a:lstStyle/>
          <a:p>
            <a:fld id="{0F8E3098-57A3-4D80-B720-D688A3E08C54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3"/>
          </p:nvPr>
        </p:nvSpPr>
        <p:spPr>
          <a:xfrm>
            <a:off x="6384073" y="1512000"/>
            <a:ext cx="2520000" cy="2160000"/>
          </a:xfrm>
          <a:prstGeom prst="rect">
            <a:avLst/>
          </a:prstGeom>
        </p:spPr>
        <p:txBody>
          <a:bodyPr/>
          <a:lstStyle/>
          <a:p>
            <a:endParaRPr lang="de-CH" dirty="0"/>
          </a:p>
        </p:txBody>
      </p:sp>
      <p:sp>
        <p:nvSpPr>
          <p:cNvPr id="16" name="Bildplatzhalter 6"/>
          <p:cNvSpPr>
            <a:spLocks noGrp="1"/>
          </p:cNvSpPr>
          <p:nvPr>
            <p:ph type="pic" sz="quarter" idx="16"/>
          </p:nvPr>
        </p:nvSpPr>
        <p:spPr>
          <a:xfrm>
            <a:off x="9345471" y="1512000"/>
            <a:ext cx="2520000" cy="2160001"/>
          </a:xfrm>
          <a:prstGeom prst="rect">
            <a:avLst/>
          </a:prstGeom>
        </p:spPr>
        <p:txBody>
          <a:bodyPr/>
          <a:lstStyle/>
          <a:p>
            <a:endParaRPr lang="de-CH" dirty="0"/>
          </a:p>
        </p:txBody>
      </p:sp>
      <p:sp>
        <p:nvSpPr>
          <p:cNvPr id="19" name="Bildplatzhalter 6"/>
          <p:cNvSpPr>
            <a:spLocks noGrp="1"/>
          </p:cNvSpPr>
          <p:nvPr>
            <p:ph type="pic" sz="quarter" idx="17"/>
          </p:nvPr>
        </p:nvSpPr>
        <p:spPr>
          <a:xfrm>
            <a:off x="6389434" y="3996151"/>
            <a:ext cx="2520000" cy="2160000"/>
          </a:xfrm>
          <a:prstGeom prst="rect">
            <a:avLst/>
          </a:prstGeom>
        </p:spPr>
        <p:txBody>
          <a:bodyPr/>
          <a:lstStyle/>
          <a:p>
            <a:endParaRPr lang="de-CH" dirty="0"/>
          </a:p>
        </p:txBody>
      </p:sp>
      <p:sp>
        <p:nvSpPr>
          <p:cNvPr id="21" name="Bildplatzhalter 6"/>
          <p:cNvSpPr>
            <a:spLocks noGrp="1"/>
          </p:cNvSpPr>
          <p:nvPr>
            <p:ph type="pic" sz="quarter" idx="18"/>
          </p:nvPr>
        </p:nvSpPr>
        <p:spPr>
          <a:xfrm>
            <a:off x="9360000" y="3996150"/>
            <a:ext cx="2520000" cy="2160000"/>
          </a:xfrm>
          <a:prstGeom prst="rect">
            <a:avLst/>
          </a:prstGeom>
        </p:spPr>
        <p:txBody>
          <a:bodyPr/>
          <a:lstStyle/>
          <a:p>
            <a:endParaRPr lang="de-CH" dirty="0"/>
          </a:p>
        </p:txBody>
      </p:sp>
      <p:cxnSp>
        <p:nvCxnSpPr>
          <p:cNvPr id="22" name="Gerader Verbinder 21"/>
          <p:cNvCxnSpPr/>
          <p:nvPr userDrawn="1"/>
        </p:nvCxnSpPr>
        <p:spPr>
          <a:xfrm>
            <a:off x="6374905" y="3789040"/>
            <a:ext cx="5506295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platzhalter 21"/>
          <p:cNvSpPr>
            <a:spLocks noGrp="1"/>
          </p:cNvSpPr>
          <p:nvPr>
            <p:ph type="body" sz="quarter" idx="21" hasCustomPrompt="1"/>
          </p:nvPr>
        </p:nvSpPr>
        <p:spPr>
          <a:xfrm rot="16200000">
            <a:off x="5484038" y="2779608"/>
            <a:ext cx="1512000" cy="288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5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fr-CH" dirty="0"/>
              <a:t>© </a:t>
            </a:r>
            <a:r>
              <a:rPr lang="fr-CH" dirty="0" err="1"/>
              <a:t>Vorname</a:t>
            </a:r>
            <a:r>
              <a:rPr lang="fr-CH" dirty="0"/>
              <a:t> Name, </a:t>
            </a:r>
            <a:r>
              <a:rPr lang="fr-CH" dirty="0" err="1"/>
              <a:t>Jahr</a:t>
            </a:r>
            <a:endParaRPr lang="de-DE" dirty="0"/>
          </a:p>
        </p:txBody>
      </p:sp>
      <p:cxnSp>
        <p:nvCxnSpPr>
          <p:cNvPr id="28" name="Gerader Verbinder 27"/>
          <p:cNvCxnSpPr/>
          <p:nvPr userDrawn="1"/>
        </p:nvCxnSpPr>
        <p:spPr>
          <a:xfrm>
            <a:off x="1080000" y="1332000"/>
            <a:ext cx="108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platzhalter 21"/>
          <p:cNvSpPr>
            <a:spLocks noGrp="1"/>
          </p:cNvSpPr>
          <p:nvPr>
            <p:ph type="body" sz="quarter" idx="22" hasCustomPrompt="1"/>
          </p:nvPr>
        </p:nvSpPr>
        <p:spPr>
          <a:xfrm rot="16200000">
            <a:off x="5484958" y="5242505"/>
            <a:ext cx="1539216" cy="288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5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fr-CH" dirty="0"/>
              <a:t>© </a:t>
            </a:r>
            <a:r>
              <a:rPr lang="fr-CH" dirty="0" err="1"/>
              <a:t>Vorname</a:t>
            </a:r>
            <a:r>
              <a:rPr lang="fr-CH" dirty="0"/>
              <a:t> Name, </a:t>
            </a:r>
            <a:r>
              <a:rPr lang="fr-CH" dirty="0" err="1"/>
              <a:t>Jahr</a:t>
            </a:r>
            <a:endParaRPr lang="de-DE" dirty="0"/>
          </a:p>
        </p:txBody>
      </p:sp>
      <p:sp>
        <p:nvSpPr>
          <p:cNvPr id="18" name="Textplatzhalter 21"/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8462130" y="2796387"/>
            <a:ext cx="1478443" cy="288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5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fr-CH" dirty="0"/>
              <a:t>© </a:t>
            </a:r>
            <a:r>
              <a:rPr lang="fr-CH" dirty="0" err="1"/>
              <a:t>Vorname</a:t>
            </a:r>
            <a:r>
              <a:rPr lang="fr-CH" dirty="0"/>
              <a:t> Name, </a:t>
            </a:r>
            <a:r>
              <a:rPr lang="fr-CH" dirty="0" err="1"/>
              <a:t>Jahr</a:t>
            </a:r>
            <a:endParaRPr lang="de-DE" dirty="0"/>
          </a:p>
        </p:txBody>
      </p:sp>
      <p:sp>
        <p:nvSpPr>
          <p:cNvPr id="20" name="Textplatzhalter 21"/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8463051" y="5259284"/>
            <a:ext cx="1505659" cy="288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5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fr-CH" dirty="0"/>
              <a:t>© </a:t>
            </a:r>
            <a:r>
              <a:rPr lang="fr-CH" dirty="0" err="1"/>
              <a:t>Vorname</a:t>
            </a:r>
            <a:r>
              <a:rPr lang="fr-CH" dirty="0"/>
              <a:t> Name, </a:t>
            </a:r>
            <a:r>
              <a:rPr lang="fr-CH" dirty="0" err="1"/>
              <a:t>Jahr</a:t>
            </a:r>
            <a:endParaRPr lang="de-DE" dirty="0"/>
          </a:p>
        </p:txBody>
      </p:sp>
      <p:sp>
        <p:nvSpPr>
          <p:cNvPr id="29" name="Textplatzhalter 18"/>
          <p:cNvSpPr>
            <a:spLocks noGrp="1"/>
          </p:cNvSpPr>
          <p:nvPr>
            <p:ph type="body" sz="quarter" idx="25"/>
          </p:nvPr>
        </p:nvSpPr>
        <p:spPr>
          <a:xfrm>
            <a:off x="1078800" y="1512000"/>
            <a:ext cx="5017200" cy="4644000"/>
          </a:xfrm>
          <a:prstGeom prst="rect">
            <a:avLst/>
          </a:prstGeom>
        </p:spPr>
        <p:txBody>
          <a:bodyPr lIns="0" tIns="0" rIns="0" bIns="0"/>
          <a:lstStyle>
            <a:lvl1pPr marL="457200" indent="-4572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/>
            </a:lvl1pPr>
            <a:lvl2pPr marL="8001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2pPr>
            <a:lvl3pPr marL="1257300" indent="-3429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3pPr>
            <a:lvl4pPr marL="16573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4pPr>
            <a:lvl5pPr marL="2114550" indent="-28575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23" name="Titelplatzhalter 1"/>
          <p:cNvSpPr>
            <a:spLocks noGrp="1"/>
          </p:cNvSpPr>
          <p:nvPr>
            <p:ph type="title"/>
          </p:nvPr>
        </p:nvSpPr>
        <p:spPr>
          <a:xfrm>
            <a:off x="1080000" y="360001"/>
            <a:ext cx="10801200" cy="828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lnSpc>
                <a:spcPts val="3200"/>
              </a:lnSpc>
              <a:defRPr/>
            </a:lvl1pPr>
          </a:lstStyle>
          <a:p>
            <a:endParaRPr lang="de-CH" dirty="0"/>
          </a:p>
        </p:txBody>
      </p:sp>
      <p:pic>
        <p:nvPicPr>
          <p:cNvPr id="25" name="Grafik 24"/>
          <p:cNvPicPr>
            <a:picLocks noChangeAspect="1"/>
          </p:cNvPicPr>
          <p:nvPr userDrawn="1"/>
        </p:nvPicPr>
        <p:blipFill rotWithShape="1">
          <a:blip r:embed="rId2"/>
          <a:srcRect l="-510" t="-5936" r="14490" b="5936"/>
          <a:stretch/>
        </p:blipFill>
        <p:spPr>
          <a:xfrm>
            <a:off x="407368" y="237788"/>
            <a:ext cx="427446" cy="74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091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) Titel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1136560" y="6408000"/>
            <a:ext cx="720080" cy="288000"/>
          </a:xfrm>
        </p:spPr>
        <p:txBody>
          <a:bodyPr/>
          <a:lstStyle/>
          <a:p>
            <a:fld id="{0F8E3098-57A3-4D80-B720-D688A3E08C54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2" name="Bildplatzhalter 6"/>
          <p:cNvSpPr>
            <a:spLocks noGrp="1"/>
          </p:cNvSpPr>
          <p:nvPr>
            <p:ph type="pic" sz="quarter" idx="13"/>
          </p:nvPr>
        </p:nvSpPr>
        <p:spPr>
          <a:xfrm>
            <a:off x="1080000" y="1512000"/>
            <a:ext cx="10776641" cy="4644000"/>
          </a:xfrm>
          <a:prstGeom prst="rect">
            <a:avLst/>
          </a:prstGeom>
        </p:spPr>
        <p:txBody>
          <a:bodyPr/>
          <a:lstStyle/>
          <a:p>
            <a:endParaRPr lang="de-CH" dirty="0"/>
          </a:p>
        </p:txBody>
      </p:sp>
      <p:cxnSp>
        <p:nvCxnSpPr>
          <p:cNvPr id="19" name="Gerader Verbinder 18"/>
          <p:cNvCxnSpPr/>
          <p:nvPr userDrawn="1"/>
        </p:nvCxnSpPr>
        <p:spPr>
          <a:xfrm>
            <a:off x="1080000" y="1332000"/>
            <a:ext cx="10800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21"/>
          <p:cNvSpPr>
            <a:spLocks noGrp="1"/>
          </p:cNvSpPr>
          <p:nvPr>
            <p:ph type="body" sz="quarter" idx="22" hasCustomPrompt="1"/>
          </p:nvPr>
        </p:nvSpPr>
        <p:spPr>
          <a:xfrm rot="16200000">
            <a:off x="141797" y="5242355"/>
            <a:ext cx="1539216" cy="288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5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fr-CH" dirty="0"/>
              <a:t>© </a:t>
            </a:r>
            <a:r>
              <a:rPr lang="fr-CH" dirty="0" err="1"/>
              <a:t>Vorname</a:t>
            </a:r>
            <a:r>
              <a:rPr lang="fr-CH" dirty="0"/>
              <a:t> Name, </a:t>
            </a:r>
            <a:r>
              <a:rPr lang="fr-CH" dirty="0" err="1"/>
              <a:t>Jahr</a:t>
            </a:r>
            <a:endParaRPr lang="de-DE" dirty="0"/>
          </a:p>
        </p:txBody>
      </p:sp>
      <p:sp>
        <p:nvSpPr>
          <p:cNvPr id="9" name="Titelplatzhalter 1"/>
          <p:cNvSpPr>
            <a:spLocks noGrp="1"/>
          </p:cNvSpPr>
          <p:nvPr>
            <p:ph type="title"/>
          </p:nvPr>
        </p:nvSpPr>
        <p:spPr>
          <a:xfrm>
            <a:off x="1080000" y="360001"/>
            <a:ext cx="10801200" cy="828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lnSpc>
                <a:spcPts val="3200"/>
              </a:lnSpc>
              <a:defRPr/>
            </a:lvl1pPr>
          </a:lstStyle>
          <a:p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 rotWithShape="1">
          <a:blip r:embed="rId2"/>
          <a:srcRect l="-510" t="-5936" r="14490" b="5936"/>
          <a:stretch/>
        </p:blipFill>
        <p:spPr>
          <a:xfrm>
            <a:off x="407368" y="237788"/>
            <a:ext cx="427446" cy="74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321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) 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1136560" y="6408000"/>
            <a:ext cx="720080" cy="288000"/>
          </a:xfrm>
        </p:spPr>
        <p:txBody>
          <a:bodyPr/>
          <a:lstStyle/>
          <a:p>
            <a:fld id="{0F8E3098-57A3-4D80-B720-D688A3E08C54}" type="slidenum">
              <a:rPr lang="de-CH" smtClean="0"/>
              <a:t>‹#›</a:t>
            </a:fld>
            <a:endParaRPr lang="de-CH" dirty="0"/>
          </a:p>
        </p:txBody>
      </p:sp>
      <p:sp>
        <p:nvSpPr>
          <p:cNvPr id="10" name="Bildplatzhalter 6"/>
          <p:cNvSpPr>
            <a:spLocks noGrp="1"/>
          </p:cNvSpPr>
          <p:nvPr>
            <p:ph type="pic" sz="quarter" idx="23"/>
          </p:nvPr>
        </p:nvSpPr>
        <p:spPr>
          <a:xfrm>
            <a:off x="1080000" y="360000"/>
            <a:ext cx="10776641" cy="5796000"/>
          </a:xfrm>
          <a:prstGeom prst="rect">
            <a:avLst/>
          </a:prstGeom>
        </p:spPr>
        <p:txBody>
          <a:bodyPr/>
          <a:lstStyle/>
          <a:p>
            <a:endParaRPr lang="de-CH" dirty="0"/>
          </a:p>
        </p:txBody>
      </p:sp>
      <p:sp>
        <p:nvSpPr>
          <p:cNvPr id="13" name="Textplatzhalter 21"/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141797" y="5242355"/>
            <a:ext cx="1539216" cy="288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50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fr-CH" dirty="0"/>
              <a:t>© </a:t>
            </a:r>
            <a:r>
              <a:rPr lang="fr-CH" dirty="0" err="1"/>
              <a:t>Vorname</a:t>
            </a:r>
            <a:r>
              <a:rPr lang="fr-CH" dirty="0"/>
              <a:t> Name, </a:t>
            </a:r>
            <a:r>
              <a:rPr lang="fr-CH" dirty="0" err="1"/>
              <a:t>Jahr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/>
          <a:srcRect l="-510" t="-5936" r="14490" b="5936"/>
          <a:stretch/>
        </p:blipFill>
        <p:spPr>
          <a:xfrm>
            <a:off x="407368" y="237788"/>
            <a:ext cx="427446" cy="74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82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) Leer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11136560" y="6408000"/>
            <a:ext cx="720080" cy="288000"/>
          </a:xfrm>
        </p:spPr>
        <p:txBody>
          <a:bodyPr/>
          <a:lstStyle/>
          <a:p>
            <a:fld id="{0F8E3098-57A3-4D80-B720-D688A3E08C54}" type="slidenum">
              <a:rPr lang="de-CH" smtClean="0"/>
              <a:t>‹#›</a:t>
            </a:fld>
            <a:endParaRPr lang="de-CH" dirty="0"/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 rotWithShape="1">
          <a:blip r:embed="rId2"/>
          <a:srcRect l="-510" t="-5936" r="14490" b="5936"/>
          <a:stretch/>
        </p:blipFill>
        <p:spPr>
          <a:xfrm>
            <a:off x="407368" y="237788"/>
            <a:ext cx="427446" cy="74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566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80000" y="360001"/>
            <a:ext cx="10801200" cy="828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136560" y="6408000"/>
            <a:ext cx="720080" cy="288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de-CH"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fld id="{0F8E3098-57A3-4D80-B720-D688A3E08C54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7" name="Textplatzhalter 2"/>
          <p:cNvSpPr txBox="1">
            <a:spLocks/>
          </p:cNvSpPr>
          <p:nvPr userDrawn="1"/>
        </p:nvSpPr>
        <p:spPr>
          <a:xfrm>
            <a:off x="1055440" y="6408000"/>
            <a:ext cx="9937104" cy="288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900"/>
              </a:lnSpc>
              <a:spcBef>
                <a:spcPts val="0"/>
              </a:spcBef>
              <a:buFontTx/>
              <a:buNone/>
            </a:pPr>
            <a:r>
              <a:rPr lang="de-CH" sz="1200" cap="all" baseline="0" dirty="0">
                <a:latin typeface="+mn-lt"/>
              </a:rPr>
              <a:t>Opendta.ch </a:t>
            </a:r>
            <a:r>
              <a:rPr lang="de-CH" sz="1200" cap="all" baseline="0" dirty="0" err="1">
                <a:latin typeface="+mn-lt"/>
              </a:rPr>
              <a:t>energy</a:t>
            </a:r>
            <a:r>
              <a:rPr lang="de-CH" sz="1200" cap="all" baseline="0" dirty="0">
                <a:latin typeface="+mn-lt"/>
              </a:rPr>
              <a:t> </a:t>
            </a:r>
            <a:r>
              <a:rPr lang="de-CH" sz="1200" cap="all" baseline="0" dirty="0" err="1">
                <a:latin typeface="+mn-lt"/>
              </a:rPr>
              <a:t>hackdays</a:t>
            </a:r>
            <a:r>
              <a:rPr lang="de-CH" sz="1200" cap="all" baseline="0" dirty="0">
                <a:latin typeface="+mn-lt"/>
              </a:rPr>
              <a:t>  ▪  </a:t>
            </a:r>
            <a:r>
              <a:rPr lang="de-CH" sz="1200" cap="all" baseline="0" dirty="0" err="1">
                <a:latin typeface="+mn-lt"/>
              </a:rPr>
              <a:t>Energy</a:t>
            </a:r>
            <a:r>
              <a:rPr lang="de-CH" sz="1200" cap="all" baseline="0" dirty="0">
                <a:latin typeface="+mn-lt"/>
              </a:rPr>
              <a:t>-</a:t>
            </a:r>
            <a:r>
              <a:rPr lang="de-CH" sz="1200" cap="all" baseline="0" dirty="0" err="1">
                <a:latin typeface="+mn-lt"/>
              </a:rPr>
              <a:t>challenge</a:t>
            </a:r>
            <a:r>
              <a:rPr lang="de-CH" sz="1200" cap="all" baseline="0" dirty="0">
                <a:latin typeface="+mn-lt"/>
              </a:rPr>
              <a:t>-d  ▪  15.02.2019</a:t>
            </a:r>
          </a:p>
        </p:txBody>
      </p:sp>
      <p:cxnSp>
        <p:nvCxnSpPr>
          <p:cNvPr id="9" name="Gerader Verbinder 8"/>
          <p:cNvCxnSpPr/>
          <p:nvPr userDrawn="1"/>
        </p:nvCxnSpPr>
        <p:spPr>
          <a:xfrm>
            <a:off x="1080000" y="6300000"/>
            <a:ext cx="108360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2308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hdr="0" ftr="0" dt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2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2500"/>
        </a:lnSpc>
        <a:spcBef>
          <a:spcPts val="1000"/>
        </a:spcBef>
        <a:buFontTx/>
        <a:buNone/>
        <a:defRPr lang="de-DE" sz="28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ts val="2500"/>
        </a:lnSpc>
        <a:spcBef>
          <a:spcPts val="500"/>
        </a:spcBef>
        <a:buFontTx/>
        <a:buNone/>
        <a:defRPr lang="de-DE" sz="2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ts val="2500"/>
        </a:lnSpc>
        <a:spcBef>
          <a:spcPts val="500"/>
        </a:spcBef>
        <a:buFontTx/>
        <a:buNone/>
        <a:defRPr lang="de-DE" sz="20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ts val="2500"/>
        </a:lnSpc>
        <a:spcBef>
          <a:spcPts val="500"/>
        </a:spcBef>
        <a:buFontTx/>
        <a:buNone/>
        <a:defRPr lang="de-DE" sz="18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ts val="2500"/>
        </a:lnSpc>
        <a:spcBef>
          <a:spcPts val="500"/>
        </a:spcBef>
        <a:buFontTx/>
        <a:buNone/>
        <a:defRPr lang="de-CH" sz="18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nergy-data-hackdays-d.s3-website.eu-central-1.amazonaws.com/results.html" TargetMode="External"/><Relationship Id="rId2" Type="http://schemas.openxmlformats.org/officeDocument/2006/relationships/hyperlink" Target="http://energy-data-hackdays-d.s3-website.eu-central-1.amazonaw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nergy-data-hackdays-d.s3-website.eu-central-1.amazonaws.com/results1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E8BC1F1-E22F-F947-8108-2CED8773AF9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27770" b="2777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B1B3230-BE6C-9C41-91EC-190597AC1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Photovoltaic-Diagnosis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4DE113-8E94-6C43-8BAE-988BCC3555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1ADD5F-B0D8-1446-9B4C-E1299F258CD4}"/>
              </a:ext>
            </a:extLst>
          </p:cNvPr>
          <p:cNvSpPr/>
          <p:nvPr/>
        </p:nvSpPr>
        <p:spPr>
          <a:xfrm>
            <a:off x="325821" y="360000"/>
            <a:ext cx="4918841" cy="76460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737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59"/>
    </mc:Choice>
    <mc:Fallback>
      <p:transition spd="slow" advTm="5065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8E3098-57A3-4D80-B720-D688A3E08C54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rgbClr val="3F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Motivation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8D09BB-4FBC-BF42-AD7F-552911FD9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06" y="1418901"/>
            <a:ext cx="8547409" cy="4523205"/>
          </a:xfrm>
          <a:prstGeom prst="rect">
            <a:avLst/>
          </a:prstGeom>
        </p:spPr>
      </p:pic>
      <p:sp>
        <p:nvSpPr>
          <p:cNvPr id="8" name="Right Brace 7">
            <a:extLst>
              <a:ext uri="{FF2B5EF4-FFF2-40B4-BE49-F238E27FC236}">
                <a16:creationId xmlns:a16="http://schemas.microsoft.com/office/drawing/2014/main" id="{79BB0547-FD95-EE4D-A7D7-A422F6F54605}"/>
              </a:ext>
            </a:extLst>
          </p:cNvPr>
          <p:cNvSpPr/>
          <p:nvPr/>
        </p:nvSpPr>
        <p:spPr>
          <a:xfrm>
            <a:off x="8686808" y="3258208"/>
            <a:ext cx="162907" cy="636279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AA00CA-6BA3-4B42-9375-9769E199FDFB}"/>
              </a:ext>
            </a:extLst>
          </p:cNvPr>
          <p:cNvSpPr txBox="1"/>
          <p:nvPr/>
        </p:nvSpPr>
        <p:spPr>
          <a:xfrm>
            <a:off x="8897014" y="1909328"/>
            <a:ext cx="3095288" cy="397031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ca. 10 </a:t>
            </a:r>
            <a:r>
              <a:rPr lang="en-US" dirty="0" err="1"/>
              <a:t>TWh</a:t>
            </a:r>
            <a:r>
              <a:rPr lang="en-US" dirty="0"/>
              <a:t> solar energy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ca. 11 </a:t>
            </a:r>
            <a:r>
              <a:rPr lang="en-US" dirty="0" err="1"/>
              <a:t>GWp</a:t>
            </a:r>
            <a:r>
              <a:rPr lang="en-US" dirty="0"/>
              <a:t> installed PV power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ca. 15% of total electricity demand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80% of the installed capacity @ 10 </a:t>
            </a:r>
            <a:r>
              <a:rPr lang="en-US" dirty="0" err="1"/>
              <a:t>kWp</a:t>
            </a:r>
            <a:r>
              <a:rPr lang="en-US" dirty="0"/>
              <a:t> = </a:t>
            </a:r>
            <a:r>
              <a:rPr lang="en-US" b="1" dirty="0"/>
              <a:t>800’000 PV installations on rooftops allover CH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3A02ED-3073-554F-BBE1-5038C01C5FC2}"/>
              </a:ext>
            </a:extLst>
          </p:cNvPr>
          <p:cNvSpPr txBox="1"/>
          <p:nvPr/>
        </p:nvSpPr>
        <p:spPr>
          <a:xfrm>
            <a:off x="8897014" y="1460485"/>
            <a:ext cx="3473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PV in Energy Strategy 2050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D84D78-A909-904F-8A0D-1916F593BFC4}"/>
              </a:ext>
            </a:extLst>
          </p:cNvPr>
          <p:cNvSpPr/>
          <p:nvPr/>
        </p:nvSpPr>
        <p:spPr>
          <a:xfrm>
            <a:off x="325821" y="338980"/>
            <a:ext cx="578069" cy="76460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87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81"/>
    </mc:Choice>
    <mc:Fallback>
      <p:transition spd="slow" advTm="5628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8E3098-57A3-4D80-B720-D688A3E08C54}" type="slidenum">
              <a:rPr kumimoji="0" lang="de-CH" sz="1200" b="0" i="0" u="none" strike="noStrike" kern="1200" cap="none" spc="0" normalizeH="0" baseline="0" noProof="0" smtClean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CH" sz="1200" b="0" i="0" u="none" strike="noStrike" kern="1200" cap="none" spc="0" normalizeH="0" baseline="0" noProof="0" dirty="0">
              <a:ln>
                <a:noFill/>
              </a:ln>
              <a:solidFill>
                <a:srgbClr val="3F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Motivation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1080000" y="1621414"/>
            <a:ext cx="10801200" cy="4195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Small PV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installations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are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not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monitored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Dirt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,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damange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,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dus</a:t>
            </a:r>
            <a:r>
              <a:rPr lang="de-CH" dirty="0">
                <a:solidFill>
                  <a:srgbClr val="3F4444"/>
                </a:solidFill>
                <a:latin typeface="Arial"/>
              </a:rPr>
              <a:t>t </a:t>
            </a:r>
            <a:r>
              <a:rPr lang="de-CH" dirty="0" err="1">
                <a:solidFill>
                  <a:srgbClr val="3F4444"/>
                </a:solidFill>
                <a:latin typeface="Arial"/>
              </a:rPr>
              <a:t>and</a:t>
            </a:r>
            <a:r>
              <a:rPr lang="de-CH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dirty="0" err="1">
                <a:solidFill>
                  <a:srgbClr val="3F4444"/>
                </a:solidFill>
                <a:latin typeface="Arial"/>
              </a:rPr>
              <a:t>other</a:t>
            </a:r>
            <a:r>
              <a:rPr lang="de-CH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dirty="0" err="1">
                <a:solidFill>
                  <a:srgbClr val="3F4444"/>
                </a:solidFill>
                <a:latin typeface="Arial"/>
              </a:rPr>
              <a:t>malfunctions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can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deteriorate</a:t>
            </a:r>
            <a:b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production</a:t>
            </a:r>
            <a:endParaRPr kumimoji="0" lang="de-CH" b="0" i="0" u="none" strike="noStrike" kern="1200" cap="none" spc="0" normalizeH="0" baseline="0" noProof="0" dirty="0">
              <a:ln>
                <a:noFill/>
              </a:ln>
              <a:solidFill>
                <a:srgbClr val="3F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CH" b="1" dirty="0" err="1">
                <a:solidFill>
                  <a:srgbClr val="3F4444"/>
                </a:solidFill>
                <a:latin typeface="Arial"/>
              </a:rPr>
              <a:t>What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if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10%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of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the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installations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do not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function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properly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?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CH" dirty="0">
                <a:solidFill>
                  <a:srgbClr val="3F4444"/>
                </a:solidFill>
                <a:latin typeface="Arial"/>
              </a:rPr>
              <a:t>CH: 10 </a:t>
            </a:r>
            <a:r>
              <a:rPr lang="de-CH" dirty="0" err="1">
                <a:solidFill>
                  <a:srgbClr val="3F4444"/>
                </a:solidFill>
                <a:latin typeface="Arial"/>
              </a:rPr>
              <a:t>TWh</a:t>
            </a:r>
            <a:r>
              <a:rPr lang="de-CH" dirty="0">
                <a:solidFill>
                  <a:srgbClr val="3F4444"/>
                </a:solidFill>
                <a:latin typeface="Arial"/>
              </a:rPr>
              <a:t> * 10% * 50 CHF/MWh = 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50 MCHF/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year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in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electricity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never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produced</a:t>
            </a:r>
            <a:endParaRPr lang="de-CH" dirty="0">
              <a:solidFill>
                <a:srgbClr val="3F4444"/>
              </a:solidFill>
              <a:latin typeface="Arial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CH" dirty="0" err="1">
                <a:solidFill>
                  <a:srgbClr val="3F4444"/>
                </a:solidFill>
                <a:latin typeface="Arial"/>
              </a:rPr>
              <a:t>Household</a:t>
            </a:r>
            <a:r>
              <a:rPr lang="de-CH" dirty="0">
                <a:solidFill>
                  <a:srgbClr val="3F4444"/>
                </a:solidFill>
                <a:latin typeface="Arial"/>
              </a:rPr>
              <a:t> @ 10 kWp: 1’000 CHF/</a:t>
            </a:r>
            <a:r>
              <a:rPr lang="de-CH" dirty="0" err="1">
                <a:solidFill>
                  <a:srgbClr val="3F4444"/>
                </a:solidFill>
                <a:latin typeface="Arial"/>
              </a:rPr>
              <a:t>year</a:t>
            </a:r>
            <a:r>
              <a:rPr lang="de-CH" dirty="0">
                <a:solidFill>
                  <a:srgbClr val="3F4444"/>
                </a:solidFill>
                <a:latin typeface="Arial"/>
              </a:rPr>
              <a:t> * 800’000 </a:t>
            </a:r>
            <a:r>
              <a:rPr lang="de-CH" dirty="0" err="1">
                <a:solidFill>
                  <a:srgbClr val="3F4444"/>
                </a:solidFill>
                <a:latin typeface="Arial"/>
              </a:rPr>
              <a:t>install</a:t>
            </a:r>
            <a:r>
              <a:rPr lang="de-CH" dirty="0">
                <a:solidFill>
                  <a:srgbClr val="3F4444"/>
                </a:solidFill>
                <a:latin typeface="Arial"/>
              </a:rPr>
              <a:t>. * 10% * 50% = 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40MCHF/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year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household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income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</a:rPr>
              <a:t>is</a:t>
            </a:r>
            <a:r>
              <a:rPr lang="de-CH" b="1" dirty="0">
                <a:solidFill>
                  <a:srgbClr val="3F4444"/>
                </a:solidFill>
                <a:latin typeface="Arial"/>
              </a:rPr>
              <a:t> lost</a:t>
            </a:r>
            <a:endParaRPr lang="de-CH" dirty="0">
              <a:solidFill>
                <a:srgbClr val="3F4444"/>
              </a:solidFill>
              <a:latin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We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can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help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monitoring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this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de-CH" b="0" i="0" u="none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problem</a:t>
            </a:r>
            <a:r>
              <a:rPr kumimoji="0" lang="de-CH" b="0" i="0" u="none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lang="de-CH" dirty="0" err="1">
                <a:solidFill>
                  <a:srgbClr val="3F4444"/>
                </a:solidFill>
                <a:latin typeface="Arial"/>
              </a:rPr>
              <a:t>with</a:t>
            </a:r>
            <a:r>
              <a:rPr lang="de-CH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dirty="0" err="1">
                <a:solidFill>
                  <a:srgbClr val="3F4444"/>
                </a:solidFill>
                <a:latin typeface="Arial"/>
              </a:rPr>
              <a:t>data</a:t>
            </a:r>
            <a:r>
              <a:rPr lang="de-CH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dirty="0">
                <a:solidFill>
                  <a:srgbClr val="3F4444"/>
                </a:solidFill>
                <a:latin typeface="Arial"/>
                <a:sym typeface="Wingdings" pitchFamily="2" charset="2"/>
              </a:rPr>
              <a:t> </a:t>
            </a:r>
            <a:r>
              <a:rPr lang="de-CH" b="1" dirty="0" err="1">
                <a:solidFill>
                  <a:srgbClr val="3F4444"/>
                </a:solidFill>
                <a:latin typeface="Arial"/>
                <a:sym typeface="Wingdings" pitchFamily="2" charset="2"/>
              </a:rPr>
              <a:t>compare</a:t>
            </a:r>
            <a:r>
              <a:rPr lang="de-CH" b="1" dirty="0">
                <a:solidFill>
                  <a:srgbClr val="3F4444"/>
                </a:solidFill>
                <a:latin typeface="Arial"/>
                <a:sym typeface="Wingdings" pitchFamily="2" charset="2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  <a:sym typeface="Wingdings" pitchFamily="2" charset="2"/>
              </a:rPr>
              <a:t>actual</a:t>
            </a:r>
            <a:r>
              <a:rPr lang="de-CH" b="1" dirty="0">
                <a:solidFill>
                  <a:srgbClr val="3F4444"/>
                </a:solidFill>
                <a:latin typeface="Arial"/>
                <a:sym typeface="Wingdings" pitchFamily="2" charset="2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  <a:sym typeface="Wingdings" pitchFamily="2" charset="2"/>
              </a:rPr>
              <a:t>with</a:t>
            </a:r>
            <a:r>
              <a:rPr lang="de-CH" b="1" dirty="0">
                <a:solidFill>
                  <a:srgbClr val="3F4444"/>
                </a:solidFill>
                <a:latin typeface="Arial"/>
                <a:sym typeface="Wingdings" pitchFamily="2" charset="2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  <a:sym typeface="Wingdings" pitchFamily="2" charset="2"/>
              </a:rPr>
              <a:t>expected</a:t>
            </a:r>
            <a:r>
              <a:rPr lang="de-CH" b="1" dirty="0">
                <a:solidFill>
                  <a:srgbClr val="3F4444"/>
                </a:solidFill>
                <a:latin typeface="Arial"/>
                <a:sym typeface="Wingdings" pitchFamily="2" charset="2"/>
              </a:rPr>
              <a:t> </a:t>
            </a:r>
            <a:r>
              <a:rPr lang="de-CH" b="1" dirty="0" err="1">
                <a:solidFill>
                  <a:srgbClr val="3F4444"/>
                </a:solidFill>
                <a:latin typeface="Arial"/>
                <a:sym typeface="Wingdings" pitchFamily="2" charset="2"/>
              </a:rPr>
              <a:t>production</a:t>
            </a:r>
            <a:endParaRPr kumimoji="0" lang="de-CH" b="0" i="0" u="none" strike="noStrike" kern="1200" cap="none" spc="0" normalizeH="0" baseline="0" noProof="0" dirty="0">
              <a:ln>
                <a:noFill/>
              </a:ln>
              <a:solidFill>
                <a:srgbClr val="3F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de-CH" u="sng" dirty="0">
                <a:solidFill>
                  <a:srgbClr val="3F4444"/>
                </a:solidFill>
                <a:latin typeface="Arial"/>
              </a:rPr>
              <a:t>Simple</a:t>
            </a:r>
            <a:r>
              <a:rPr kumimoji="0" lang="de-CH" b="0" i="0" u="sng" strike="noStrike" kern="1200" cap="none" spc="0" normalizeH="0" baseline="0" noProof="0" dirty="0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de-CH" b="0" i="0" u="sng" strike="noStrike" kern="1200" cap="none" spc="0" normalizeH="0" baseline="0" noProof="0" dirty="0" err="1">
                <a:ln>
                  <a:noFill/>
                </a:ln>
                <a:solidFill>
                  <a:srgbClr val="3F4444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WebApp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,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with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which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the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owner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of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the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PV-installation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can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check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if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his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installation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produced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as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much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as</a:t>
            </a:r>
            <a:r>
              <a:rPr lang="de-CH" u="sng" dirty="0">
                <a:solidFill>
                  <a:srgbClr val="3F4444"/>
                </a:solidFill>
                <a:latin typeface="Arial"/>
              </a:rPr>
              <a:t> </a:t>
            </a:r>
            <a:r>
              <a:rPr lang="de-CH" u="sng" dirty="0" err="1">
                <a:solidFill>
                  <a:srgbClr val="3F4444"/>
                </a:solidFill>
                <a:latin typeface="Arial"/>
              </a:rPr>
              <a:t>expected</a:t>
            </a:r>
            <a:endParaRPr kumimoji="0" lang="de-CH" i="0" u="sng" strike="noStrike" kern="1200" cap="none" spc="0" normalizeH="0" baseline="0" noProof="0" dirty="0">
              <a:ln>
                <a:noFill/>
              </a:ln>
              <a:solidFill>
                <a:srgbClr val="3F4444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0216" y="3003"/>
            <a:ext cx="4151784" cy="29182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83706D1-5573-144D-9F2D-2BAE5F46F704}"/>
              </a:ext>
            </a:extLst>
          </p:cNvPr>
          <p:cNvSpPr/>
          <p:nvPr/>
        </p:nvSpPr>
        <p:spPr>
          <a:xfrm>
            <a:off x="325821" y="338980"/>
            <a:ext cx="578069" cy="76460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2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2951E8-7C0B-9248-BECF-E80B130F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3098-57A3-4D80-B720-D688A3E08C54}" type="slidenum">
              <a:rPr lang="de-CH" smtClean="0"/>
              <a:t>4</a:t>
            </a:fld>
            <a:endParaRPr lang="de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73A12D-536F-D149-89EF-407154AEB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DataSet</a:t>
            </a:r>
            <a:r>
              <a:rPr lang="en-US" dirty="0"/>
              <a:t> &amp; Implementation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16A4AD-6601-5346-A0C6-86E9D9AEF9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000" dirty="0"/>
              <a:t>Data, general support and documentation (Martin, Tobias, Andreas, Angelos)</a:t>
            </a:r>
          </a:p>
          <a:p>
            <a:pPr lvl="1"/>
            <a:r>
              <a:rPr lang="en-US" sz="2000" dirty="0"/>
              <a:t>API </a:t>
            </a:r>
            <a:r>
              <a:rPr lang="en-US" sz="2000" dirty="0" err="1"/>
              <a:t>sonnendach.ch</a:t>
            </a:r>
            <a:r>
              <a:rPr lang="en-US" sz="2000" dirty="0"/>
              <a:t> (BFE): expected PV production for each rooftop in Switzerland</a:t>
            </a:r>
          </a:p>
          <a:p>
            <a:pPr lvl="1"/>
            <a:r>
              <a:rPr lang="en-US" sz="2000" dirty="0"/>
              <a:t>PV production per month </a:t>
            </a:r>
            <a:r>
              <a:rPr lang="en-US" sz="2000"/>
              <a:t>from two real installations</a:t>
            </a: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000" dirty="0"/>
              <a:t>Backend in AWS Lambda </a:t>
            </a:r>
            <a:r>
              <a:rPr lang="en-US" sz="2000" dirty="0">
                <a:sym typeface="Wingdings" pitchFamily="2" charset="2"/>
              </a:rPr>
              <a:t> serverless cloud application, scalable, can support different languages and frameworks (Bogdan)</a:t>
            </a:r>
          </a:p>
          <a:p>
            <a:endParaRPr lang="en-US" sz="2000" dirty="0">
              <a:sym typeface="Wingdings" pitchFamily="2" charset="2"/>
            </a:endParaRPr>
          </a:p>
          <a:p>
            <a:r>
              <a:rPr lang="en-US" sz="2000" dirty="0">
                <a:sym typeface="Wingdings" pitchFamily="2" charset="2"/>
              </a:rPr>
              <a:t>Frontend in </a:t>
            </a:r>
            <a:r>
              <a:rPr lang="en-US" sz="2000" dirty="0" err="1">
                <a:sym typeface="Wingdings" pitchFamily="2" charset="2"/>
              </a:rPr>
              <a:t>Javascript</a:t>
            </a:r>
            <a:r>
              <a:rPr lang="en-US" sz="2000" dirty="0">
                <a:sym typeface="Wingdings" pitchFamily="2" charset="2"/>
              </a:rPr>
              <a:t> (</a:t>
            </a:r>
            <a:r>
              <a:rPr lang="en-US" sz="2000" dirty="0" err="1">
                <a:sym typeface="Wingdings" pitchFamily="2" charset="2"/>
              </a:rPr>
              <a:t>Tetiana</a:t>
            </a:r>
            <a:r>
              <a:rPr lang="en-US" sz="2000" dirty="0">
                <a:sym typeface="Wingdings" pitchFamily="2" charset="2"/>
              </a:rPr>
              <a:t>)</a:t>
            </a:r>
          </a:p>
          <a:p>
            <a:endParaRPr lang="en-US" sz="2000" dirty="0">
              <a:sym typeface="Wingdings" pitchFamily="2" charset="2"/>
            </a:endParaRPr>
          </a:p>
          <a:p>
            <a:r>
              <a:rPr lang="en-US" sz="2000" dirty="0">
                <a:sym typeface="Wingdings" pitchFamily="2" charset="2"/>
              </a:rPr>
              <a:t>Statistical comparison </a:t>
            </a:r>
            <a:r>
              <a:rPr lang="en-US" sz="2000" dirty="0" err="1">
                <a:sym typeface="Wingdings" pitchFamily="2" charset="2"/>
              </a:rPr>
              <a:t>sonnendach.ch</a:t>
            </a:r>
            <a:r>
              <a:rPr lang="en-US" sz="2000" dirty="0">
                <a:sym typeface="Wingdings" pitchFamily="2" charset="2"/>
              </a:rPr>
              <a:t> vs real data (David, Matthias, Adrian, Daniel, Braulio)</a:t>
            </a:r>
          </a:p>
          <a:p>
            <a:endParaRPr lang="en-US" sz="2000" dirty="0">
              <a:sym typeface="Wingdings" pitchFamily="2" charset="2"/>
            </a:endParaRPr>
          </a:p>
          <a:p>
            <a:r>
              <a:rPr lang="en-US" sz="2000" dirty="0">
                <a:sym typeface="Wingdings" pitchFamily="2" charset="2"/>
                <a:hlinkClick r:id="rId2"/>
              </a:rPr>
              <a:t>http://energy-data-hackdays-d.s3-website.eu-central-1.amazonaws.com/</a:t>
            </a:r>
            <a:endParaRPr lang="en-US" sz="2000" dirty="0">
              <a:sym typeface="Wingdings" pitchFamily="2" charset="2"/>
            </a:endParaRPr>
          </a:p>
          <a:p>
            <a:r>
              <a:rPr lang="en-US" sz="2000" dirty="0">
                <a:sym typeface="Wingdings" pitchFamily="2" charset="2"/>
                <a:hlinkClick r:id="rId3"/>
              </a:rPr>
              <a:t>http://energy-data-hackdays-d.s3-website.eu-central-1.amazonaws.com/results.html</a:t>
            </a:r>
            <a:endParaRPr lang="en-US" sz="2000" dirty="0">
              <a:sym typeface="Wingdings" pitchFamily="2" charset="2"/>
            </a:endParaRPr>
          </a:p>
          <a:p>
            <a:r>
              <a:rPr lang="en-US" sz="2000" dirty="0">
                <a:sym typeface="Wingdings" pitchFamily="2" charset="2"/>
                <a:hlinkClick r:id="rId4"/>
              </a:rPr>
              <a:t>http://energy-data-hackdays-d.s3-website.eu-central-1.amazonaws.com/results1.html</a:t>
            </a:r>
            <a:endParaRPr lang="en-US" sz="2000" dirty="0">
              <a:sym typeface="Wingdings" pitchFamily="2" charset="2"/>
            </a:endParaRPr>
          </a:p>
          <a:p>
            <a:endParaRPr lang="en-US" sz="2000" dirty="0">
              <a:sym typeface="Wingdings" pitchFamily="2" charset="2"/>
            </a:endParaRP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A23C7A-DF9E-C248-9936-DB4FD60E213D}"/>
              </a:ext>
            </a:extLst>
          </p:cNvPr>
          <p:cNvSpPr/>
          <p:nvPr/>
        </p:nvSpPr>
        <p:spPr>
          <a:xfrm>
            <a:off x="325821" y="338980"/>
            <a:ext cx="578069" cy="76460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755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2951E8-7C0B-9248-BECF-E80B130F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3098-57A3-4D80-B720-D688A3E08C54}" type="slidenum">
              <a:rPr lang="de-CH" smtClean="0"/>
              <a:t>5</a:t>
            </a:fld>
            <a:endParaRPr lang="de-CH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73A12D-536F-D149-89EF-407154AEB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– possible extensions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16A4AD-6601-5346-A0C6-86E9D9AEF9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000" dirty="0"/>
              <a:t>Allowing </a:t>
            </a:r>
            <a:r>
              <a:rPr lang="en-US" sz="2000" b="1" dirty="0"/>
              <a:t>automated / continuous data input </a:t>
            </a:r>
            <a:r>
              <a:rPr lang="en-US" sz="2000" dirty="0"/>
              <a:t>(similar to </a:t>
            </a:r>
            <a:r>
              <a:rPr lang="en-US" sz="2000" dirty="0" err="1"/>
              <a:t>sonnenertrag.eu</a:t>
            </a:r>
            <a:r>
              <a:rPr lang="en-US" sz="2000" dirty="0"/>
              <a:t>). This would enable real-time warnings</a:t>
            </a:r>
          </a:p>
          <a:p>
            <a:r>
              <a:rPr lang="en-US" sz="2000" dirty="0"/>
              <a:t>Collecting </a:t>
            </a:r>
            <a:r>
              <a:rPr lang="en-US" sz="2000" b="1" dirty="0"/>
              <a:t>feedback of users </a:t>
            </a:r>
            <a:r>
              <a:rPr lang="en-US" sz="2000" dirty="0"/>
              <a:t>if the prediction was correct, after they had a professional check </a:t>
            </a:r>
            <a:r>
              <a:rPr lang="en-US" sz="2000" dirty="0">
                <a:sym typeface="Wingdings" pitchFamily="2" charset="2"/>
              </a:rPr>
              <a:t> t</a:t>
            </a:r>
            <a:r>
              <a:rPr lang="en-US" sz="2000" dirty="0"/>
              <a:t>his would allow learning and finetuning</a:t>
            </a:r>
          </a:p>
          <a:p>
            <a:r>
              <a:rPr lang="en-US" sz="2000" b="1" dirty="0"/>
              <a:t>Bulk check </a:t>
            </a:r>
            <a:r>
              <a:rPr lang="en-US" sz="2000" dirty="0"/>
              <a:t>of installations for </a:t>
            </a:r>
            <a:r>
              <a:rPr lang="en-US" sz="2000" b="1" dirty="0"/>
              <a:t>companies</a:t>
            </a:r>
            <a:r>
              <a:rPr lang="en-US" sz="2000" dirty="0"/>
              <a:t> (e.g. utilities)</a:t>
            </a:r>
          </a:p>
          <a:p>
            <a:r>
              <a:rPr lang="en-US" sz="2000" dirty="0"/>
              <a:t>Provide addresses for </a:t>
            </a:r>
            <a:r>
              <a:rPr lang="en-US" sz="2000" b="1" dirty="0"/>
              <a:t>local professional services </a:t>
            </a:r>
            <a:r>
              <a:rPr lang="en-US" sz="2000" dirty="0"/>
              <a:t>to do a detail check</a:t>
            </a:r>
          </a:p>
          <a:p>
            <a:r>
              <a:rPr lang="en-US" sz="2000" b="1" dirty="0"/>
              <a:t>Gamification</a:t>
            </a:r>
            <a:r>
              <a:rPr lang="en-US" sz="2000" dirty="0"/>
              <a:t>: comparing to neighbors / similar PV installations</a:t>
            </a:r>
          </a:p>
          <a:p>
            <a:r>
              <a:rPr lang="en-US" sz="2000" dirty="0"/>
              <a:t>Adding </a:t>
            </a:r>
            <a:r>
              <a:rPr lang="en-US" sz="2000" b="1" dirty="0"/>
              <a:t>estimates on the rentability </a:t>
            </a:r>
            <a:r>
              <a:rPr lang="en-US" sz="2000" dirty="0"/>
              <a:t>of the installation</a:t>
            </a:r>
            <a:endParaRPr lang="en-US" sz="2000" b="1" dirty="0"/>
          </a:p>
          <a:p>
            <a:r>
              <a:rPr lang="en-US" sz="2000" dirty="0"/>
              <a:t>Finetuning benchmark algorithm to </a:t>
            </a:r>
            <a:r>
              <a:rPr lang="en-US" sz="2000" b="1" dirty="0"/>
              <a:t>take into account installation specifics </a:t>
            </a:r>
            <a:r>
              <a:rPr lang="en-US" sz="2000" dirty="0"/>
              <a:t>(e.g. panel type, converter, module efficiency, natural degradation of 0.8% per year)</a:t>
            </a:r>
          </a:p>
          <a:p>
            <a:r>
              <a:rPr lang="en-US" sz="2000" dirty="0"/>
              <a:t>Take into account </a:t>
            </a:r>
            <a:r>
              <a:rPr lang="en-US" sz="2000" b="1" dirty="0"/>
              <a:t>shading effects </a:t>
            </a:r>
            <a:r>
              <a:rPr lang="en-US" sz="2000" dirty="0"/>
              <a:t>of for example trees</a:t>
            </a:r>
          </a:p>
          <a:p>
            <a:r>
              <a:rPr lang="en-US" sz="2000" dirty="0"/>
              <a:t>Providing the </a:t>
            </a:r>
            <a:r>
              <a:rPr lang="en-US" sz="2000" b="1" dirty="0"/>
              <a:t>service as a subscription </a:t>
            </a:r>
            <a:r>
              <a:rPr lang="en-US" sz="2000" dirty="0"/>
              <a:t>with warnings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A23C7A-DF9E-C248-9936-DB4FD60E213D}"/>
              </a:ext>
            </a:extLst>
          </p:cNvPr>
          <p:cNvSpPr/>
          <p:nvPr/>
        </p:nvSpPr>
        <p:spPr>
          <a:xfrm>
            <a:off x="325821" y="338980"/>
            <a:ext cx="578069" cy="76460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179122"/>
      </p:ext>
    </p:extLst>
  </p:cSld>
  <p:clrMapOvr>
    <a:masterClrMapping/>
  </p:clrMapOvr>
</p:sld>
</file>

<file path=ppt/theme/theme1.xml><?xml version="1.0" encoding="utf-8"?>
<a:theme xmlns:a="http://schemas.openxmlformats.org/drawingml/2006/main" name="BFE-Praesentation">
  <a:themeElements>
    <a:clrScheme name="BFE-Farbpalette">
      <a:dk1>
        <a:srgbClr val="3F4444"/>
      </a:dk1>
      <a:lt1>
        <a:srgbClr val="FFFFFF"/>
      </a:lt1>
      <a:dk2>
        <a:srgbClr val="FFD100"/>
      </a:dk2>
      <a:lt2>
        <a:srgbClr val="90D01E"/>
      </a:lt2>
      <a:accent1>
        <a:srgbClr val="FF0000"/>
      </a:accent1>
      <a:accent2>
        <a:srgbClr val="FF671F"/>
      </a:accent2>
      <a:accent3>
        <a:srgbClr val="CE0F69"/>
      </a:accent3>
      <a:accent4>
        <a:srgbClr val="6D2077"/>
      </a:accent4>
      <a:accent5>
        <a:srgbClr val="0067A0"/>
      </a:accent5>
      <a:accent6>
        <a:srgbClr val="0092BC"/>
      </a:accent6>
      <a:hlink>
        <a:srgbClr val="3F4444"/>
      </a:hlink>
      <a:folHlink>
        <a:srgbClr val="00B140"/>
      </a:folHlink>
    </a:clrScheme>
    <a:fontScheme name="Titel | Überschrift | Fliesstex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328</Words>
  <Application>Microsoft Macintosh PowerPoint</Application>
  <PresentationFormat>Widescreen</PresentationFormat>
  <Paragraphs>48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Arial Black</vt:lpstr>
      <vt:lpstr>Wingdings</vt:lpstr>
      <vt:lpstr>BFE-Praesentation</vt:lpstr>
      <vt:lpstr>Photovoltaic-Diagnosis</vt:lpstr>
      <vt:lpstr>Motivation</vt:lpstr>
      <vt:lpstr>Motivation</vt:lpstr>
      <vt:lpstr>DataSet &amp; Implementation</vt:lpstr>
      <vt:lpstr>Next steps – possible extensions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Photovolatik-diagnose</dc:title>
  <dc:creator>Angelos Selviaridis</dc:creator>
  <cp:lastModifiedBy>Angelos Selviaridis</cp:lastModifiedBy>
  <cp:revision>93</cp:revision>
  <dcterms:created xsi:type="dcterms:W3CDTF">2019-02-16T10:56:27Z</dcterms:created>
  <dcterms:modified xsi:type="dcterms:W3CDTF">2019-02-16T13:59:54Z</dcterms:modified>
</cp:coreProperties>
</file>

<file path=docProps/thumbnail.jpeg>
</file>